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4" r:id="rId6"/>
    <p:sldId id="266" r:id="rId7"/>
    <p:sldId id="267" r:id="rId8"/>
    <p:sldId id="268" r:id="rId9"/>
    <p:sldId id="269" r:id="rId10"/>
    <p:sldId id="272" r:id="rId11"/>
    <p:sldId id="276" r:id="rId12"/>
    <p:sldId id="277" r:id="rId13"/>
    <p:sldId id="278" r:id="rId14"/>
    <p:sldId id="270" r:id="rId15"/>
    <p:sldId id="275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D"/>
    <a:srgbClr val="939292"/>
    <a:srgbClr val="B5A8AF"/>
    <a:srgbClr val="01A2E2"/>
    <a:srgbClr val="8E7A85"/>
    <a:srgbClr val="00A2E2"/>
    <a:srgbClr val="B3A6AD"/>
    <a:srgbClr val="00833D"/>
    <a:srgbClr val="009AE6"/>
    <a:srgbClr val="E7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39267-D8D9-4DBC-B6C6-806C93168AA9}" v="326" dt="2025-09-17T17:49:51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9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48" y="192"/>
      </p:cViewPr>
      <p:guideLst>
        <p:guide orient="horz" pos="96"/>
        <p:guide pos="72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àlia  López" userId="dd901dbb-d62d-4bbc-a0e3-14088baa61ef" providerId="ADAL" clId="{00CC0F90-E511-4590-8CDD-A793BC47972E}"/>
    <pc:docChg chg="undo custSel addSld delSld modSld">
      <pc:chgData name="Natàlia  López" userId="dd901dbb-d62d-4bbc-a0e3-14088baa61ef" providerId="ADAL" clId="{00CC0F90-E511-4590-8CDD-A793BC47972E}" dt="2025-09-17T17:49:55.807" v="944" actId="34135"/>
      <pc:docMkLst>
        <pc:docMk/>
      </pc:docMkLst>
      <pc:sldChg chg="addSp delSp modSp mod">
        <pc:chgData name="Natàlia  López" userId="dd901dbb-d62d-4bbc-a0e3-14088baa61ef" providerId="ADAL" clId="{00CC0F90-E511-4590-8CDD-A793BC47972E}" dt="2025-09-17T17:49:55.807" v="944" actId="34135"/>
        <pc:sldMkLst>
          <pc:docMk/>
          <pc:sldMk cId="744342960" sldId="257"/>
        </pc:sldMkLst>
        <pc:spChg chg="mod">
          <ac:chgData name="Natàlia  López" userId="dd901dbb-d62d-4bbc-a0e3-14088baa61ef" providerId="ADAL" clId="{00CC0F90-E511-4590-8CDD-A793BC47972E}" dt="2025-09-17T16:43:28.299" v="632" actId="34135"/>
          <ac:spMkLst>
            <pc:docMk/>
            <pc:sldMk cId="744342960" sldId="257"/>
            <ac:spMk id="6" creationId="{D29E4D2F-480A-464B-8B69-EA25A631CE5D}"/>
          </ac:spMkLst>
        </pc:spChg>
        <pc:spChg chg="mod">
          <ac:chgData name="Natàlia  López" userId="dd901dbb-d62d-4bbc-a0e3-14088baa61ef" providerId="ADAL" clId="{00CC0F90-E511-4590-8CDD-A793BC47972E}" dt="2025-09-17T16:43:28.299" v="632" actId="34135"/>
          <ac:spMkLst>
            <pc:docMk/>
            <pc:sldMk cId="744342960" sldId="257"/>
            <ac:spMk id="7" creationId="{6534C781-F462-4AAE-BB6D-C4898DD7DD27}"/>
          </ac:spMkLst>
        </pc:spChg>
        <pc:spChg chg="mod">
          <ac:chgData name="Natàlia  López" userId="dd901dbb-d62d-4bbc-a0e3-14088baa61ef" providerId="ADAL" clId="{00CC0F90-E511-4590-8CDD-A793BC47972E}" dt="2025-09-17T16:18:45.619" v="202" actId="20577"/>
          <ac:spMkLst>
            <pc:docMk/>
            <pc:sldMk cId="744342960" sldId="257"/>
            <ac:spMk id="8" creationId="{549B873C-3515-4A86-835D-7D739B3B6DA6}"/>
          </ac:spMkLst>
        </pc:spChg>
        <pc:spChg chg="mod">
          <ac:chgData name="Natàlia  López" userId="dd901dbb-d62d-4bbc-a0e3-14088baa61ef" providerId="ADAL" clId="{00CC0F90-E511-4590-8CDD-A793BC47972E}" dt="2025-09-17T16:18:50.925" v="203" actId="20577"/>
          <ac:spMkLst>
            <pc:docMk/>
            <pc:sldMk cId="744342960" sldId="257"/>
            <ac:spMk id="9" creationId="{FBBD72F3-89DC-4AF5-9DBA-1D5B051362E5}"/>
          </ac:spMkLst>
        </pc:spChg>
        <pc:spChg chg="mod">
          <ac:chgData name="Natàlia  López" userId="dd901dbb-d62d-4bbc-a0e3-14088baa61ef" providerId="ADAL" clId="{00CC0F90-E511-4590-8CDD-A793BC47972E}" dt="2025-09-10T15:01:31.947" v="38" actId="1076"/>
          <ac:spMkLst>
            <pc:docMk/>
            <pc:sldMk cId="744342960" sldId="257"/>
            <ac:spMk id="10" creationId="{436BE692-1C7E-44F3-BFF5-EF53613BC7EF}"/>
          </ac:spMkLst>
        </pc:spChg>
        <pc:spChg chg="mod">
          <ac:chgData name="Natàlia  López" userId="dd901dbb-d62d-4bbc-a0e3-14088baa61ef" providerId="ADAL" clId="{00CC0F90-E511-4590-8CDD-A793BC47972E}" dt="2025-09-17T16:41:30.384" v="589" actId="34135"/>
          <ac:spMkLst>
            <pc:docMk/>
            <pc:sldMk cId="744342960" sldId="257"/>
            <ac:spMk id="12" creationId="{4C9C88B0-3664-4D51-B1AE-97894215801F}"/>
          </ac:spMkLst>
        </pc:spChg>
        <pc:spChg chg="add del mod">
          <ac:chgData name="Natàlia  López" userId="dd901dbb-d62d-4bbc-a0e3-14088baa61ef" providerId="ADAL" clId="{00CC0F90-E511-4590-8CDD-A793BC47972E}" dt="2025-09-17T17:16:58.651" v="795" actId="478"/>
          <ac:spMkLst>
            <pc:docMk/>
            <pc:sldMk cId="744342960" sldId="257"/>
            <ac:spMk id="33" creationId="{34A836FD-35F2-0BD1-5372-B8465A74AD38}"/>
          </ac:spMkLst>
        </pc:spChg>
        <pc:grpChg chg="add mod">
          <ac:chgData name="Natàlia  López" userId="dd901dbb-d62d-4bbc-a0e3-14088baa61ef" providerId="ADAL" clId="{00CC0F90-E511-4590-8CDD-A793BC47972E}" dt="2025-09-17T17:49:55.807" v="944" actId="34135"/>
          <ac:grpSpMkLst>
            <pc:docMk/>
            <pc:sldMk cId="744342960" sldId="257"/>
            <ac:grpSpMk id="3" creationId="{81C98ECB-557C-302A-7FDB-D3539DDD1EA4}"/>
          </ac:grpSpMkLst>
        </pc:grpChg>
        <pc:grpChg chg="add mod">
          <ac:chgData name="Natàlia  López" userId="dd901dbb-d62d-4bbc-a0e3-14088baa61ef" providerId="ADAL" clId="{00CC0F90-E511-4590-8CDD-A793BC47972E}" dt="2025-09-17T16:43:35.282" v="633" actId="34135"/>
          <ac:grpSpMkLst>
            <pc:docMk/>
            <pc:sldMk cId="744342960" sldId="257"/>
            <ac:grpSpMk id="15" creationId="{98F7769B-9EE6-74F7-E885-CDB2A3C83B36}"/>
          </ac:grpSpMkLst>
        </pc:grpChg>
        <pc:grpChg chg="add del mod">
          <ac:chgData name="Natàlia  López" userId="dd901dbb-d62d-4bbc-a0e3-14088baa61ef" providerId="ADAL" clId="{00CC0F90-E511-4590-8CDD-A793BC47972E}" dt="2025-09-17T16:42:21.173" v="595" actId="165"/>
          <ac:grpSpMkLst>
            <pc:docMk/>
            <pc:sldMk cId="744342960" sldId="257"/>
            <ac:grpSpMk id="16" creationId="{5B73F306-189A-13B3-59E8-56D7C4CD4FDA}"/>
          </ac:grpSpMkLst>
        </pc:grpChg>
        <pc:grpChg chg="add del mod">
          <ac:chgData name="Natàlia  López" userId="dd901dbb-d62d-4bbc-a0e3-14088baa61ef" providerId="ADAL" clId="{00CC0F90-E511-4590-8CDD-A793BC47972E}" dt="2025-09-17T16:42:06.962" v="591" actId="478"/>
          <ac:grpSpMkLst>
            <pc:docMk/>
            <pc:sldMk cId="744342960" sldId="257"/>
            <ac:grpSpMk id="20" creationId="{CB3FD933-D137-6760-DC7D-096083E31C56}"/>
          </ac:grpSpMkLst>
        </pc:grpChg>
        <pc:grpChg chg="add mod">
          <ac:chgData name="Natàlia  López" userId="dd901dbb-d62d-4bbc-a0e3-14088baa61ef" providerId="ADAL" clId="{00CC0F90-E511-4590-8CDD-A793BC47972E}" dt="2025-09-17T16:43:28.299" v="632" actId="34135"/>
          <ac:grpSpMkLst>
            <pc:docMk/>
            <pc:sldMk cId="744342960" sldId="257"/>
            <ac:grpSpMk id="23" creationId="{4573649A-4D06-50A9-A148-06B158CBA7C0}"/>
          </ac:grpSpMkLst>
        </pc:grpChg>
        <pc:grpChg chg="mod">
          <ac:chgData name="Natàlia  López" userId="dd901dbb-d62d-4bbc-a0e3-14088baa61ef" providerId="ADAL" clId="{00CC0F90-E511-4590-8CDD-A793BC47972E}" dt="2025-09-10T15:19:06.278" v="156" actId="34135"/>
          <ac:grpSpMkLst>
            <pc:docMk/>
            <pc:sldMk cId="744342960" sldId="257"/>
            <ac:grpSpMk id="34" creationId="{CB7C7E09-141D-6A7D-4638-6AB32664BB10}"/>
          </ac:grpSpMkLst>
        </pc:grpChg>
        <pc:grpChg chg="mod topLvl">
          <ac:chgData name="Natàlia  López" userId="dd901dbb-d62d-4bbc-a0e3-14088baa61ef" providerId="ADAL" clId="{00CC0F90-E511-4590-8CDD-A793BC47972E}" dt="2025-09-17T16:43:28.299" v="632" actId="34135"/>
          <ac:grpSpMkLst>
            <pc:docMk/>
            <pc:sldMk cId="744342960" sldId="257"/>
            <ac:grpSpMk id="35" creationId="{DD7E468C-33FA-6B5A-6F3D-0CE90971984D}"/>
          </ac:grpSpMkLst>
        </pc:grpChg>
        <pc:graphicFrameChg chg="add del mod">
          <ac:chgData name="Natàlia  López" userId="dd901dbb-d62d-4bbc-a0e3-14088baa61ef" providerId="ADAL" clId="{00CC0F90-E511-4590-8CDD-A793BC47972E}" dt="2025-09-17T16:28:13.891" v="241" actId="478"/>
          <ac:graphicFrameMkLst>
            <pc:docMk/>
            <pc:sldMk cId="744342960" sldId="257"/>
            <ac:graphicFrameMk id="5" creationId="{A231DF47-B50B-82CC-8C6D-24FF816D9958}"/>
          </ac:graphicFrameMkLst>
        </pc:graphicFrameChg>
        <pc:graphicFrameChg chg="add del mod ord">
          <ac:chgData name="Natàlia  López" userId="dd901dbb-d62d-4bbc-a0e3-14088baa61ef" providerId="ADAL" clId="{00CC0F90-E511-4590-8CDD-A793BC47972E}" dt="2025-09-17T16:28:13.136" v="240" actId="478"/>
          <ac:graphicFrameMkLst>
            <pc:docMk/>
            <pc:sldMk cId="744342960" sldId="257"/>
            <ac:graphicFrameMk id="13" creationId="{32623384-4E16-ABD1-5B2E-A9CCF1DE75E7}"/>
          </ac:graphicFrameMkLst>
        </pc:graphicFrameChg>
        <pc:picChg chg="add mod topLvl modCrop">
          <ac:chgData name="Natàlia  López" userId="dd901dbb-d62d-4bbc-a0e3-14088baa61ef" providerId="ADAL" clId="{00CC0F90-E511-4590-8CDD-A793BC47972E}" dt="2025-09-17T16:43:28.299" v="632" actId="34135"/>
          <ac:picMkLst>
            <pc:docMk/>
            <pc:sldMk cId="744342960" sldId="257"/>
            <ac:picMk id="2" creationId="{B2404EEB-D204-8471-5B22-F54D864C1026}"/>
          </ac:picMkLst>
        </pc:picChg>
        <pc:picChg chg="add del mod modCrop">
          <ac:chgData name="Natàlia  López" userId="dd901dbb-d62d-4bbc-a0e3-14088baa61ef" providerId="ADAL" clId="{00CC0F90-E511-4590-8CDD-A793BC47972E}" dt="2025-09-17T16:17:20.678" v="184" actId="1076"/>
          <ac:picMkLst>
            <pc:docMk/>
            <pc:sldMk cId="744342960" sldId="257"/>
            <ac:picMk id="3" creationId="{AFC48FB4-B406-37FF-AD56-552083A4F382}"/>
          </ac:picMkLst>
        </pc:picChg>
        <pc:picChg chg="add mod">
          <ac:chgData name="Natàlia  López" userId="dd901dbb-d62d-4bbc-a0e3-14088baa61ef" providerId="ADAL" clId="{00CC0F90-E511-4590-8CDD-A793BC47972E}" dt="2025-09-17T16:43:35.282" v="633" actId="34135"/>
          <ac:picMkLst>
            <pc:docMk/>
            <pc:sldMk cId="744342960" sldId="257"/>
            <ac:picMk id="4" creationId="{C57ED18D-EDD2-BAE8-05D2-71451C68A3AB}"/>
          </ac:picMkLst>
        </pc:picChg>
        <pc:picChg chg="add mod">
          <ac:chgData name="Natàlia  López" userId="dd901dbb-d62d-4bbc-a0e3-14088baa61ef" providerId="ADAL" clId="{00CC0F90-E511-4590-8CDD-A793BC47972E}" dt="2025-09-17T16:43:35.282" v="633" actId="34135"/>
          <ac:picMkLst>
            <pc:docMk/>
            <pc:sldMk cId="744342960" sldId="257"/>
            <ac:picMk id="11" creationId="{F6219342-D9F2-1843-82D6-E60FD434A113}"/>
          </ac:picMkLst>
        </pc:picChg>
        <pc:picChg chg="add mod modCrop">
          <ac:chgData name="Natàlia  López" userId="dd901dbb-d62d-4bbc-a0e3-14088baa61ef" providerId="ADAL" clId="{00CC0F90-E511-4590-8CDD-A793BC47972E}" dt="2025-09-17T16:43:35.282" v="633" actId="34135"/>
          <ac:picMkLst>
            <pc:docMk/>
            <pc:sldMk cId="744342960" sldId="257"/>
            <ac:picMk id="14" creationId="{B10C55A9-4136-2523-55D8-8B6078EFA265}"/>
          </ac:picMkLst>
        </pc:picChg>
        <pc:picChg chg="add mod">
          <ac:chgData name="Natàlia  López" userId="dd901dbb-d62d-4bbc-a0e3-14088baa61ef" providerId="ADAL" clId="{00CC0F90-E511-4590-8CDD-A793BC47972E}" dt="2025-09-17T16:38:21.474" v="563" actId="34135"/>
          <ac:picMkLst>
            <pc:docMk/>
            <pc:sldMk cId="744342960" sldId="257"/>
            <ac:picMk id="18" creationId="{33D7AB2D-4542-C382-A9F2-313201D45EDB}"/>
          </ac:picMkLst>
        </pc:picChg>
        <pc:picChg chg="add mod modCrop">
          <ac:chgData name="Natàlia  López" userId="dd901dbb-d62d-4bbc-a0e3-14088baa61ef" providerId="ADAL" clId="{00CC0F90-E511-4590-8CDD-A793BC47972E}" dt="2025-09-17T16:38:21.474" v="563" actId="34135"/>
          <ac:picMkLst>
            <pc:docMk/>
            <pc:sldMk cId="744342960" sldId="257"/>
            <ac:picMk id="19" creationId="{36799F6C-7F65-580E-63E1-F9FE5642AAD0}"/>
          </ac:picMkLst>
        </pc:picChg>
        <pc:picChg chg="add mod modCrop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21" creationId="{B1827BE4-C0A2-2282-D627-4A61F55DE57A}"/>
          </ac:picMkLst>
        </pc:picChg>
        <pc:picChg chg="add mod">
          <ac:chgData name="Natàlia  López" userId="dd901dbb-d62d-4bbc-a0e3-14088baa61ef" providerId="ADAL" clId="{00CC0F90-E511-4590-8CDD-A793BC47972E}" dt="2025-09-17T16:39:31.237" v="568" actId="1076"/>
          <ac:picMkLst>
            <pc:docMk/>
            <pc:sldMk cId="744342960" sldId="257"/>
            <ac:picMk id="22" creationId="{F1CCF70D-B9BE-46CB-16E5-901C7B3F6F78}"/>
          </ac:picMkLst>
        </pc:picChg>
        <pc:picChg chg="add del mod modCrop">
          <ac:chgData name="Natàlia  López" userId="dd901dbb-d62d-4bbc-a0e3-14088baa61ef" providerId="ADAL" clId="{00CC0F90-E511-4590-8CDD-A793BC47972E}" dt="2025-09-17T16:50:51.284" v="640" actId="478"/>
          <ac:picMkLst>
            <pc:docMk/>
            <pc:sldMk cId="744342960" sldId="257"/>
            <ac:picMk id="25" creationId="{EFE9C0B3-4379-FB6E-930D-DA9DAFC21DF0}"/>
          </ac:picMkLst>
        </pc:picChg>
        <pc:picChg chg="add mod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27" creationId="{5683CDF3-5B64-B4E5-D0E7-4A0D07D07EBA}"/>
          </ac:picMkLst>
        </pc:picChg>
        <pc:picChg chg="add del mod">
          <ac:chgData name="Natàlia  López" userId="dd901dbb-d62d-4bbc-a0e3-14088baa61ef" providerId="ADAL" clId="{00CC0F90-E511-4590-8CDD-A793BC47972E}" dt="2025-09-17T17:16:56.281" v="794" actId="478"/>
          <ac:picMkLst>
            <pc:docMk/>
            <pc:sldMk cId="744342960" sldId="257"/>
            <ac:picMk id="29" creationId="{1A729BAA-BE4C-C405-8D51-46BE6ABED62D}"/>
          </ac:picMkLst>
        </pc:picChg>
        <pc:picChg chg="mod">
          <ac:chgData name="Natàlia  López" userId="dd901dbb-d62d-4bbc-a0e3-14088baa61ef" providerId="ADAL" clId="{00CC0F90-E511-4590-8CDD-A793BC47972E}" dt="2025-09-17T16:41:13.058" v="588" actId="1035"/>
          <ac:picMkLst>
            <pc:docMk/>
            <pc:sldMk cId="744342960" sldId="257"/>
            <ac:picMk id="30" creationId="{F9BF114A-F667-F53C-2897-AFE620279E23}"/>
          </ac:picMkLst>
        </pc:picChg>
        <pc:picChg chg="add mod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32" creationId="{0B12695F-AD37-6349-27F9-41383D6BD57E}"/>
          </ac:picMkLst>
        </pc:picChg>
        <pc:picChg chg="add del mod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37" creationId="{EEFA737A-7438-D830-E475-F98A4A5F7A5A}"/>
          </ac:picMkLst>
        </pc:picChg>
        <pc:picChg chg="add del mod">
          <ac:chgData name="Natàlia  López" userId="dd901dbb-d62d-4bbc-a0e3-14088baa61ef" providerId="ADAL" clId="{00CC0F90-E511-4590-8CDD-A793BC47972E}" dt="2025-09-17T17:20:59.039" v="819" actId="478"/>
          <ac:picMkLst>
            <pc:docMk/>
            <pc:sldMk cId="744342960" sldId="257"/>
            <ac:picMk id="39" creationId="{C7C479BE-AF3A-B580-510D-0418F7CB3199}"/>
          </ac:picMkLst>
        </pc:picChg>
      </pc:sldChg>
      <pc:sldChg chg="modSp del mod">
        <pc:chgData name="Natàlia  López" userId="dd901dbb-d62d-4bbc-a0e3-14088baa61ef" providerId="ADAL" clId="{00CC0F90-E511-4590-8CDD-A793BC47972E}" dt="2025-09-10T15:05:15.730" v="79" actId="47"/>
        <pc:sldMkLst>
          <pc:docMk/>
          <pc:sldMk cId="3248124415" sldId="261"/>
        </pc:sldMkLst>
      </pc:sldChg>
      <pc:sldChg chg="del">
        <pc:chgData name="Natàlia  López" userId="dd901dbb-d62d-4bbc-a0e3-14088baa61ef" providerId="ADAL" clId="{00CC0F90-E511-4590-8CDD-A793BC47972E}" dt="2025-09-10T15:05:17.497" v="80" actId="47"/>
        <pc:sldMkLst>
          <pc:docMk/>
          <pc:sldMk cId="1950076786" sldId="262"/>
        </pc:sldMkLst>
      </pc:sldChg>
      <pc:sldChg chg="del">
        <pc:chgData name="Natàlia  López" userId="dd901dbb-d62d-4bbc-a0e3-14088baa61ef" providerId="ADAL" clId="{00CC0F90-E511-4590-8CDD-A793BC47972E}" dt="2025-09-10T15:17:21.620" v="146" actId="47"/>
        <pc:sldMkLst>
          <pc:docMk/>
          <pc:sldMk cId="1893222902" sldId="263"/>
        </pc:sldMkLst>
      </pc:sldChg>
      <pc:sldChg chg="addSp delSp modSp new add del mod setBg">
        <pc:chgData name="Natàlia  López" userId="dd901dbb-d62d-4bbc-a0e3-14088baa61ef" providerId="ADAL" clId="{00CC0F90-E511-4590-8CDD-A793BC47972E}" dt="2025-09-17T17:39:14.472" v="913" actId="34135"/>
        <pc:sldMkLst>
          <pc:docMk/>
          <pc:sldMk cId="2061159690" sldId="264"/>
        </pc:sldMkLst>
        <pc:spChg chg="add del mod">
          <ac:chgData name="Natàlia  López" userId="dd901dbb-d62d-4bbc-a0e3-14088baa61ef" providerId="ADAL" clId="{00CC0F90-E511-4590-8CDD-A793BC47972E}" dt="2025-09-17T17:39:14.472" v="913" actId="34135"/>
          <ac:spMkLst>
            <pc:docMk/>
            <pc:sldMk cId="2061159690" sldId="264"/>
            <ac:spMk id="9" creationId="{F6F55DDD-B0C7-7220-181B-6BB1DCECE138}"/>
          </ac:spMkLst>
        </pc:spChg>
        <pc:spChg chg="add del mod">
          <ac:chgData name="Natàlia  López" userId="dd901dbb-d62d-4bbc-a0e3-14088baa61ef" providerId="ADAL" clId="{00CC0F90-E511-4590-8CDD-A793BC47972E}" dt="2025-09-17T17:21:47.021" v="823" actId="478"/>
          <ac:spMkLst>
            <pc:docMk/>
            <pc:sldMk cId="2061159690" sldId="264"/>
            <ac:spMk id="10" creationId="{DEB3BBC3-33F0-CF0C-C484-83EAF65323DC}"/>
          </ac:spMkLst>
        </pc:spChg>
        <pc:spChg chg="add mod">
          <ac:chgData name="Natàlia  López" userId="dd901dbb-d62d-4bbc-a0e3-14088baa61ef" providerId="ADAL" clId="{00CC0F90-E511-4590-8CDD-A793BC47972E}" dt="2025-09-17T17:39:14.472" v="913" actId="34135"/>
          <ac:spMkLst>
            <pc:docMk/>
            <pc:sldMk cId="2061159690" sldId="264"/>
            <ac:spMk id="15" creationId="{D2347C3B-5AFA-CB4E-5459-55EE8FDE6824}"/>
          </ac:spMkLst>
        </pc:spChg>
        <pc:spChg chg="mod">
          <ac:chgData name="Natàlia  López" userId="dd901dbb-d62d-4bbc-a0e3-14088baa61ef" providerId="ADAL" clId="{00CC0F90-E511-4590-8CDD-A793BC47972E}" dt="2025-09-17T17:31:16.779" v="894"/>
          <ac:spMkLst>
            <pc:docMk/>
            <pc:sldMk cId="2061159690" sldId="264"/>
            <ac:spMk id="17" creationId="{A8CEE999-1BAE-7A3D-A5A4-4F1BB83C843A}"/>
          </ac:spMkLst>
        </pc:spChg>
        <pc:grpChg chg="add del mod">
          <ac:chgData name="Natàlia  López" userId="dd901dbb-d62d-4bbc-a0e3-14088baa61ef" providerId="ADAL" clId="{00CC0F90-E511-4590-8CDD-A793BC47972E}" dt="2025-09-17T16:33:04.035" v="329" actId="478"/>
          <ac:grpSpMkLst>
            <pc:docMk/>
            <pc:sldMk cId="2061159690" sldId="264"/>
            <ac:grpSpMk id="2" creationId="{25F34C42-FAFD-2EDB-BC92-45735419B0F9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8" creationId="{D1274183-201B-D470-C630-C0E18CA75B68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12" creationId="{988AA126-BE99-6C4F-775D-F08CDA7CE669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14" creationId="{6233B9EB-F28B-3C98-0109-B8A164C59E94}"/>
          </ac:grpSpMkLst>
        </pc:grpChg>
        <pc:grpChg chg="add mod">
          <ac:chgData name="Natàlia  López" userId="dd901dbb-d62d-4bbc-a0e3-14088baa61ef" providerId="ADAL" clId="{00CC0F90-E511-4590-8CDD-A793BC47972E}" dt="2025-09-17T17:31:29.346" v="897" actId="1036"/>
          <ac:grpSpMkLst>
            <pc:docMk/>
            <pc:sldMk cId="2061159690" sldId="264"/>
            <ac:grpSpMk id="16" creationId="{1AB20A96-2FF3-0F6C-BA52-8626D9FC3AE5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19" creationId="{B07D3D83-DD71-0E94-24F6-2761D11205FB}"/>
          </ac:grpSpMkLst>
        </pc:grpChg>
        <pc:picChg chg="mod topLvl">
          <ac:chgData name="Natàlia  López" userId="dd901dbb-d62d-4bbc-a0e3-14088baa61ef" providerId="ADAL" clId="{00CC0F90-E511-4590-8CDD-A793BC47972E}" dt="2025-09-17T16:32:35.178" v="321" actId="21"/>
          <ac:picMkLst>
            <pc:docMk/>
            <pc:sldMk cId="2061159690" sldId="264"/>
            <ac:picMk id="3" creationId="{B955FA6B-878C-EA32-7B32-FF2E118A1E78}"/>
          </ac:picMkLst>
        </pc:picChg>
        <pc:picChg chg="add del mod topLvl">
          <ac:chgData name="Natàlia  López" userId="dd901dbb-d62d-4bbc-a0e3-14088baa61ef" providerId="ADAL" clId="{00CC0F90-E511-4590-8CDD-A793BC47972E}" dt="2025-09-17T16:32:41.325" v="325" actId="1076"/>
          <ac:picMkLst>
            <pc:docMk/>
            <pc:sldMk cId="2061159690" sldId="264"/>
            <ac:picMk id="4" creationId="{052C4C90-43A1-CFF5-27AB-E05647AF41B0}"/>
          </ac:picMkLst>
        </pc:picChg>
        <pc:picChg chg="add mod">
          <ac:chgData name="Natàlia  López" userId="dd901dbb-d62d-4bbc-a0e3-14088baa61ef" providerId="ADAL" clId="{00CC0F90-E511-4590-8CDD-A793BC47972E}" dt="2025-09-17T17:39:14.472" v="913" actId="34135"/>
          <ac:picMkLst>
            <pc:docMk/>
            <pc:sldMk cId="2061159690" sldId="264"/>
            <ac:picMk id="7" creationId="{74F0F592-9844-FA18-52BB-5BB4E4AAB2A9}"/>
          </ac:picMkLst>
        </pc:picChg>
        <pc:picChg chg="add del mod">
          <ac:chgData name="Natàlia  López" userId="dd901dbb-d62d-4bbc-a0e3-14088baa61ef" providerId="ADAL" clId="{00CC0F90-E511-4590-8CDD-A793BC47972E}" dt="2025-09-17T17:21:55.098" v="825" actId="478"/>
          <ac:picMkLst>
            <pc:docMk/>
            <pc:sldMk cId="2061159690" sldId="264"/>
            <ac:picMk id="11" creationId="{AF58A4AA-01F6-168B-14AD-1FD8F6BEF761}"/>
          </ac:picMkLst>
        </pc:picChg>
        <pc:picChg chg="add mod">
          <ac:chgData name="Natàlia  López" userId="dd901dbb-d62d-4bbc-a0e3-14088baa61ef" providerId="ADAL" clId="{00CC0F90-E511-4590-8CDD-A793BC47972E}" dt="2025-09-17T17:39:14.472" v="913" actId="34135"/>
          <ac:picMkLst>
            <pc:docMk/>
            <pc:sldMk cId="2061159690" sldId="264"/>
            <ac:picMk id="13" creationId="{F89BC2B4-3348-06C2-1B06-5DDC92BBCABF}"/>
          </ac:picMkLst>
        </pc:picChg>
        <pc:picChg chg="mod">
          <ac:chgData name="Natàlia  López" userId="dd901dbb-d62d-4bbc-a0e3-14088baa61ef" providerId="ADAL" clId="{00CC0F90-E511-4590-8CDD-A793BC47972E}" dt="2025-09-17T17:31:16.779" v="894"/>
          <ac:picMkLst>
            <pc:docMk/>
            <pc:sldMk cId="2061159690" sldId="264"/>
            <ac:picMk id="18" creationId="{984BF5FC-3048-FCCB-D3CF-F55C8A7424D1}"/>
          </ac:picMkLst>
        </pc:picChg>
        <pc:cxnChg chg="add mod">
          <ac:chgData name="Natàlia  López" userId="dd901dbb-d62d-4bbc-a0e3-14088baa61ef" providerId="ADAL" clId="{00CC0F90-E511-4590-8CDD-A793BC47972E}" dt="2025-09-17T17:39:14.472" v="913" actId="34135"/>
          <ac:cxnSpMkLst>
            <pc:docMk/>
            <pc:sldMk cId="2061159690" sldId="264"/>
            <ac:cxnSpMk id="5" creationId="{73E1E27A-284F-2F98-EC72-EEB575422C4B}"/>
          </ac:cxnSpMkLst>
        </pc:cxnChg>
        <pc:cxnChg chg="add mod">
          <ac:chgData name="Natàlia  López" userId="dd901dbb-d62d-4bbc-a0e3-14088baa61ef" providerId="ADAL" clId="{00CC0F90-E511-4590-8CDD-A793BC47972E}" dt="2025-09-17T17:39:14.472" v="913" actId="34135"/>
          <ac:cxnSpMkLst>
            <pc:docMk/>
            <pc:sldMk cId="2061159690" sldId="264"/>
            <ac:cxnSpMk id="6" creationId="{E7EA28C8-083A-D7C8-38D4-7C3EDC5BA7CB}"/>
          </ac:cxnSpMkLst>
        </pc:cxnChg>
      </pc:sldChg>
      <pc:sldChg chg="add del">
        <pc:chgData name="Natàlia  López" userId="dd901dbb-d62d-4bbc-a0e3-14088baa61ef" providerId="ADAL" clId="{00CC0F90-E511-4590-8CDD-A793BC47972E}" dt="2025-09-10T15:20:07.461" v="166" actId="47"/>
        <pc:sldMkLst>
          <pc:docMk/>
          <pc:sldMk cId="3823818299" sldId="265"/>
        </pc:sldMkLst>
      </pc:sldChg>
      <pc:sldChg chg="add del">
        <pc:chgData name="Natàlia  López" userId="dd901dbb-d62d-4bbc-a0e3-14088baa61ef" providerId="ADAL" clId="{00CC0F90-E511-4590-8CDD-A793BC47972E}" dt="2025-09-10T15:20:06.611" v="165" actId="47"/>
        <pc:sldMkLst>
          <pc:docMk/>
          <pc:sldMk cId="3863168691" sldId="266"/>
        </pc:sldMkLst>
      </pc:sldChg>
      <pc:sldChg chg="add del">
        <pc:chgData name="Natàlia  López" userId="dd901dbb-d62d-4bbc-a0e3-14088baa61ef" providerId="ADAL" clId="{00CC0F90-E511-4590-8CDD-A793BC47972E}" dt="2025-09-10T15:20:05.487" v="164" actId="47"/>
        <pc:sldMkLst>
          <pc:docMk/>
          <pc:sldMk cId="1277059145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BC1976-552D-404B-90A5-E758656B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510FC2B-7420-4C65-B6CB-3585F9A0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590F58-2EFA-41A9-B187-496A0B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0EC747-C88C-4CC2-BABA-8FB6C18E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DBEF32-FEC4-4FF1-BE1B-742DB85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0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43472A5-B62D-468C-B223-BA49DE80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5F50C75-E440-464A-9A96-B2577BC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FD6380-7672-4BBA-9F49-3A0C306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7BAFFA8-E3B6-4827-B730-1FFF0EB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21A892-AFD5-48BB-A2BD-EFFDA43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B0FDB24-FF4B-4507-B94B-B6B41F9D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AEF3D80-7362-4211-A3CB-72793B7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F000D3-B29B-43EF-B763-0CB7629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FBC1221-B80C-4906-A258-6FB86166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ACF66C5-ED98-45A8-86F6-0304876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2C973-B21D-4094-B0C2-52EFE5D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44D6D44-544D-47E2-9BEE-7BF0F1DE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3084C2-6CFA-4DD2-8814-2C519E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3766F8-44A5-43EA-81A4-38050A99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34AADA-DAE9-43A0-8F25-8830DB7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5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261105-C4A3-41E4-89A3-0887E6A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AEB563-36D2-458A-84F2-391578D2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754992-AE4E-4014-9CF6-447E85B7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AE71EA-526D-48B0-9492-F0CB86E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7169CBD-DC79-40A2-831F-3271E6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6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A16D8D-EC92-463E-A920-B5FB9195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D0A89D-9772-4ED7-94DC-C72E9559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A9EEC94-3222-417E-8B11-50CF2212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6BD9B9A-4378-4A7D-B6F0-94925DBE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073DAB6-A25B-495F-94A7-10C23B92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742DA29-7D6E-4B87-9257-58251AB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7290C2-5103-4699-9DB8-E6B10DE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44D9107-74C3-40D9-8013-827B3779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1DFCE3-ECAE-4BA9-A424-DB6848BA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616FF1-DF4A-48F0-AE7A-29751463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652DB53-BC74-4273-B471-E9A59FF6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8E6A4B9-EA90-45F4-927F-15E90481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DD79A2E-FBC3-4A79-85CB-7E035FD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CBE3823-4226-465E-921D-6C434E0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0881551-52EF-4EE2-9F49-065A33C7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9DEF33-9356-4062-A66A-79A19E9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D3F0D8D-E5CD-4448-A0AB-0657D612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7DFE9E5-5740-4CBC-8605-6E8DCBB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D300EC6-671D-49B6-BD62-222D683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38C492-DB8C-4AA1-8B9B-8DE12BF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2EA3598-70F3-4BFF-B672-6E5711ED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686524-96B2-4928-939A-6DE1613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3EEC8C5-8257-440C-A6D1-9F8805D8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C42115-A23F-408C-AC09-1E5554DD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A7E07ED-0144-4C34-9DA2-5345705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19EEE0-EA4B-4F79-A70C-172EE5B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DC2D7E1-9BEB-400F-81AA-85F5F90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D45E6C-1241-4B7D-877A-FCD6791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3F9A1FB-B449-4B8F-BEC2-4992F7D3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9F0F620-9796-45F0-A985-3EDBE6E63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ED0D63F-DDB6-4232-B462-9E7B8700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47206A-3042-4F19-ADBA-D623CC9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A927B8-4A4B-4136-85B9-DF2078A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21725F37-6E02-40DA-9EBF-1217BD8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789F9F-B596-40B5-9AFE-4DB48D52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C2EF27-A811-4C47-8E13-357917506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t>18/10/25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FB238A-684E-4047-806D-6A803B18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C266EC-0905-4BAA-A6BE-2770984E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2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8.png"/><Relationship Id="rId7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587713" y="2066166"/>
            <a:ext cx="8518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Incidencia y características del cáncer de pulmón en receptores de trasplante hepático en comparación con la población general: resultados de un programa de cribado con tomografía computarizada de baja dosis</a:t>
            </a:r>
            <a:endParaRPr lang="es-ES" sz="2000" b="1" i="1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587713" y="3197815"/>
            <a:ext cx="771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FM Caballeros, P Pujols, M </a:t>
            </a:r>
            <a:r>
              <a:rPr lang="es-ES" dirty="0" err="1"/>
              <a:t>Iñarrairaegui</a:t>
            </a:r>
            <a:r>
              <a:rPr lang="es-ES" dirty="0"/>
              <a:t>, A Ezponda, M </a:t>
            </a:r>
            <a:r>
              <a:rPr lang="es-ES" dirty="0" err="1"/>
              <a:t>Sogbe</a:t>
            </a:r>
            <a:r>
              <a:rPr lang="es-ES" dirty="0"/>
              <a:t>, J Zulueta, JP de Torres, F </a:t>
            </a:r>
            <a:r>
              <a:rPr lang="es-ES" dirty="0" err="1"/>
              <a:t>Rotellar</a:t>
            </a:r>
            <a:r>
              <a:rPr lang="es-ES" dirty="0"/>
              <a:t>, G </a:t>
            </a:r>
            <a:r>
              <a:rPr lang="es-ES" dirty="0" err="1"/>
              <a:t>Bastarrika</a:t>
            </a:r>
            <a:r>
              <a:rPr lang="es-ES" dirty="0"/>
              <a:t>, JI Herrero.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36BE692-1C7E-44F3-BFF5-EF53613BC7EF}"/>
              </a:ext>
            </a:extLst>
          </p:cNvPr>
          <p:cNvSpPr txBox="1"/>
          <p:nvPr/>
        </p:nvSpPr>
        <p:spPr>
          <a:xfrm>
            <a:off x="2587714" y="4056207"/>
            <a:ext cx="749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Clínica Universidad de Navarra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EDF86CA4-FD19-954B-E6A3-224A7EEDB5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9796" y="4503082"/>
            <a:ext cx="1270000" cy="7175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29EF1E9-CC0F-A7FD-2FA7-BCD4A592A6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8352" y="4636170"/>
            <a:ext cx="1576727" cy="53772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B9D1E48-2CE9-5E30-3ABC-CC46902707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12086" y="4528199"/>
            <a:ext cx="1371518" cy="6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A3211-1747-300D-53B5-713C91632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757C38F6-2FC7-E896-4D6D-D0777A2DA99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4184C2ED-84E9-4F03-94B2-DD59D68D541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B72C95E5-1366-4945-FA83-13CDFA029DB0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EA0ABA84-CC7D-13AC-6A93-DD86B1A22D22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DDF131C8-8AE0-3B73-B8DA-EBBD0E6AC40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6D39AD2D-B796-7106-53D6-9F948C1805F7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59E37BCB-6667-8C26-79B2-0276EDCB696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116321D3-6683-456B-2DB4-F46CAA99674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721550C-F733-D512-8516-7DB3D5486E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E2939D7-7AAC-9C95-8016-29E9E63539D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FEE5A51-FEEA-AC68-F120-B706945E02C9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83879470-E330-2E35-8E6E-CBEA04D37DA1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77C0024-3EF5-3A43-CC6E-FBDDF2946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7E2B0E1-94F3-A250-3B12-5FA93CF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2" y="365125"/>
            <a:ext cx="10515600" cy="878148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Estadio tumoral en el diagnóstico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89E2B42-5D90-5CF1-C1A5-AF99F5ACB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8109"/>
              </p:ext>
            </p:extLst>
          </p:nvPr>
        </p:nvGraphicFramePr>
        <p:xfrm>
          <a:off x="1091024" y="1570025"/>
          <a:ext cx="8199620" cy="4209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398">
                  <a:extLst>
                    <a:ext uri="{9D8B030D-6E8A-4147-A177-3AD203B41FA5}">
                      <a16:colId xmlns:a16="http://schemas.microsoft.com/office/drawing/2014/main" val="689683475"/>
                    </a:ext>
                  </a:extLst>
                </a:gridCol>
                <a:gridCol w="4481323">
                  <a:extLst>
                    <a:ext uri="{9D8B030D-6E8A-4147-A177-3AD203B41FA5}">
                      <a16:colId xmlns:a16="http://schemas.microsoft.com/office/drawing/2014/main" val="2011268951"/>
                    </a:ext>
                  </a:extLst>
                </a:gridCol>
                <a:gridCol w="1783899">
                  <a:extLst>
                    <a:ext uri="{9D8B030D-6E8A-4147-A177-3AD203B41FA5}">
                      <a16:colId xmlns:a16="http://schemas.microsoft.com/office/drawing/2014/main" val="3821516232"/>
                    </a:ext>
                  </a:extLst>
                </a:gridCol>
              </a:tblGrid>
              <a:tr h="4677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Stage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Liver transplant recipients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Controls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981262"/>
                  </a:ext>
                </a:extLst>
              </a:tr>
              <a:tr h="4677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IA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10 (83,4%)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11 (50%)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734515"/>
                  </a:ext>
                </a:extLst>
              </a:tr>
              <a:tr h="4677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IB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0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1 (4,5%)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624583"/>
                  </a:ext>
                </a:extLst>
              </a:tr>
              <a:tr h="4677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IIB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0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2 (9,1%)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5266110"/>
                  </a:ext>
                </a:extLst>
              </a:tr>
              <a:tr h="4677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IIIA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1 (8,3%)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2 (9,1%)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3776152"/>
                  </a:ext>
                </a:extLst>
              </a:tr>
              <a:tr h="4677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IIIB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0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2 (9,1%)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73078"/>
                  </a:ext>
                </a:extLst>
              </a:tr>
              <a:tr h="4677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IVA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1 (8,3%)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0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9134875"/>
                  </a:ext>
                </a:extLst>
              </a:tr>
              <a:tr h="4677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IVB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0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4 (18,2%)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785594"/>
                  </a:ext>
                </a:extLst>
              </a:tr>
              <a:tr h="4677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Total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12 (100%)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 dirty="0">
                          <a:effectLst/>
                        </a:rPr>
                        <a:t>22 (100%)</a:t>
                      </a:r>
                      <a:endParaRPr lang="es-E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9607367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885B32C7-5B60-6017-EB6B-235874BE8004}"/>
              </a:ext>
            </a:extLst>
          </p:cNvPr>
          <p:cNvSpPr txBox="1"/>
          <p:nvPr/>
        </p:nvSpPr>
        <p:spPr>
          <a:xfrm>
            <a:off x="9530484" y="2063206"/>
            <a:ext cx="24179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Estadio IA</a:t>
            </a:r>
          </a:p>
          <a:p>
            <a:r>
              <a:rPr lang="es-ES" sz="2800" b="1" dirty="0">
                <a:solidFill>
                  <a:srgbClr val="FF0000"/>
                </a:solidFill>
              </a:rPr>
              <a:t>TH: 83.4%</a:t>
            </a:r>
          </a:p>
          <a:p>
            <a:r>
              <a:rPr lang="es-ES" sz="2800" b="1" dirty="0">
                <a:solidFill>
                  <a:srgbClr val="FF0000"/>
                </a:solidFill>
              </a:rPr>
              <a:t>Controles: 50%</a:t>
            </a:r>
          </a:p>
          <a:p>
            <a:r>
              <a:rPr lang="es-ES" sz="2800" b="1" dirty="0">
                <a:solidFill>
                  <a:srgbClr val="FF0000"/>
                </a:solidFill>
              </a:rPr>
              <a:t>P=0.056</a:t>
            </a:r>
          </a:p>
        </p:txBody>
      </p:sp>
    </p:spTree>
    <p:extLst>
      <p:ext uri="{BB962C8B-B14F-4D97-AF65-F5344CB8AC3E}">
        <p14:creationId xmlns:p14="http://schemas.microsoft.com/office/powerpoint/2010/main" val="299328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C6DF-AEA2-DB73-BFEC-BD8620C8C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44558857-6A2E-DF27-FA49-167BA862095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8565F07-D8C6-C8E1-91D8-774CDD21740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60025D33-D706-05FA-7889-FACE57F870B9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3FD7D091-4C51-5A14-C648-3772CEF3FDE4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5D0DBEC1-418E-2053-6043-19C3CF58BF3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C6F8181F-5AFD-D0C3-FFFA-01257EA13E24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3AA606B8-AE97-92A0-6164-DD48E896C89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97D70CC6-52FA-61AE-98DE-9A5FFF493E2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B7BB427F-EF1D-4575-17AA-CB4E298706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A6A5363-02AB-9BAB-BD45-1EFACDBD043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11C34E3-EFFA-D799-CAF6-690582A04462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060E0C2-867F-105B-1FAA-15CF74D39A28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A973855-33E0-F0CF-9D2D-EB225CBB3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D4B3739-CE3E-BA10-EA8A-793164CB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Supervivencia tras el diagnóstico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2E16B15-010B-A254-C899-6A530356B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7459"/>
            <a:ext cx="6998149" cy="473648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A36853E-B4E4-540A-761D-D907E6B4E41C}"/>
              </a:ext>
            </a:extLst>
          </p:cNvPr>
          <p:cNvSpPr txBox="1"/>
          <p:nvPr/>
        </p:nvSpPr>
        <p:spPr>
          <a:xfrm>
            <a:off x="8002049" y="1864208"/>
            <a:ext cx="3982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>
                <a:solidFill>
                  <a:srgbClr val="FF0000"/>
                </a:solidFill>
              </a:rPr>
              <a:t>Éxitus</a:t>
            </a:r>
            <a:r>
              <a:rPr lang="es-ES" sz="2400" b="1" dirty="0">
                <a:solidFill>
                  <a:srgbClr val="FF0000"/>
                </a:solidFill>
              </a:rPr>
              <a:t> por progresión tumoral</a:t>
            </a:r>
          </a:p>
          <a:p>
            <a:r>
              <a:rPr lang="es-ES" sz="2400" b="1" dirty="0">
                <a:solidFill>
                  <a:srgbClr val="FF0000"/>
                </a:solidFill>
              </a:rPr>
              <a:t>TH: 3/12 (25%)</a:t>
            </a:r>
          </a:p>
          <a:p>
            <a:r>
              <a:rPr lang="es-ES" sz="2400" b="1" dirty="0">
                <a:solidFill>
                  <a:srgbClr val="FF0000"/>
                </a:solidFill>
              </a:rPr>
              <a:t>Controles: 5/22 (22.7%)</a:t>
            </a:r>
          </a:p>
        </p:txBody>
      </p:sp>
    </p:spTree>
    <p:extLst>
      <p:ext uri="{BB962C8B-B14F-4D97-AF65-F5344CB8AC3E}">
        <p14:creationId xmlns:p14="http://schemas.microsoft.com/office/powerpoint/2010/main" val="382952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717D8-6027-2383-463F-D71F4E7DD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79F7FA86-EDAF-9AD2-47D6-556491885C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7CF7A6EA-3EDC-0209-E2D5-24D618D77C2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43DA3B5B-BE60-AC85-A3DF-7E1BF85FBD2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A26722F-CA7C-7525-E7D7-C31301616893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DF8E40E7-22EE-CD1D-2244-43BCE9AD5225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3AD4B365-9EE2-F189-1278-B29C9254CCF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E25520D4-C27F-E64D-C4A6-065947864B3B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EDDFB548-8336-1D8F-2756-13C96F754DD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6ED91F00-5BC7-77D2-562F-2EBF59D9AC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218ECAF-DF9C-BA8B-2B5C-E36326378E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F845715-3E51-9A64-4B00-D47902ECCEC9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ED0E7CFB-C9BE-0991-3D85-ECF5D11512FD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AF11DA81-B994-27FD-C007-36CCC31D2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76A30D1-DE02-8D92-BD66-91E5A3F2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ECC66C-B8A8-942D-FBCA-91C59065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297"/>
            <a:ext cx="10515600" cy="3467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Los RTH presentan una mayor incidencia de CP en comparación con individuos no inmunosuprimidos con factores de riesgo comparables. </a:t>
            </a:r>
          </a:p>
          <a:p>
            <a:pPr marL="0" indent="0">
              <a:buNone/>
            </a:pPr>
            <a:r>
              <a:rPr lang="es-ES"/>
              <a:t>El </a:t>
            </a:r>
            <a:r>
              <a:rPr lang="es-ES" dirty="0"/>
              <a:t>cribado con TCBD permite una detección precoz y mejora del pronóstico. </a:t>
            </a:r>
          </a:p>
          <a:p>
            <a:pPr marL="0" indent="0">
              <a:buNone/>
            </a:pPr>
            <a:r>
              <a:rPr lang="es-ES" dirty="0"/>
              <a:t>Estos hallazgos respaldan la implementación de programas de cribado sistemático en RTH con alto riesgo, especialmente a los pacientes con antecedentes tabáquicos significativos. </a:t>
            </a:r>
          </a:p>
        </p:txBody>
      </p:sp>
    </p:spTree>
    <p:extLst>
      <p:ext uri="{BB962C8B-B14F-4D97-AF65-F5344CB8AC3E}">
        <p14:creationId xmlns:p14="http://schemas.microsoft.com/office/powerpoint/2010/main" val="280930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449F127-A508-94A1-8DF8-8F988EF8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B766D4-EFD5-705D-6E67-C8F83D32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562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/>
              <a:t>El cáncer de pulmón es una causa frecuente de mortalidad tardía en receptores de trasplante hepático.</a:t>
            </a:r>
          </a:p>
          <a:p>
            <a:r>
              <a:rPr lang="es-ES" dirty="0"/>
              <a:t>Los receptores de TH tienen una mayor incidencia de cáncer de pulmón y un peor pronóstico que la población general.</a:t>
            </a:r>
          </a:p>
          <a:p>
            <a:r>
              <a:rPr lang="es-ES" dirty="0"/>
              <a:t>El cribado de cáncer de pulmón con TC de baja dosis consigue el diagnóstico precoz y una buena supervivencia en la población general.</a:t>
            </a:r>
          </a:p>
          <a:p>
            <a:r>
              <a:rPr lang="es-ES" dirty="0"/>
              <a:t>No se ha publicado estudios comparativos entre receptores de TH y controles con similares factores de riesgo.</a:t>
            </a:r>
          </a:p>
        </p:txBody>
      </p:sp>
    </p:spTree>
    <p:extLst>
      <p:ext uri="{BB962C8B-B14F-4D97-AF65-F5344CB8AC3E}">
        <p14:creationId xmlns:p14="http://schemas.microsoft.com/office/powerpoint/2010/main" val="206115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48EA1-249E-40F1-1694-B97F2EF37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C6AD2EAA-233D-65D9-1B29-F597DAD21EB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6FC87CC-F645-DC12-C46A-C698A3665B5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03111CDF-F1BB-5BDC-BDE4-73DC3A3021D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BD8359E2-4E6A-F439-92E8-0B79F3FA6072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C08158F2-B8E2-96FF-1B39-3766F8FDE459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F059038C-5FD2-28B5-FB41-C3A44652471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A980DCDF-FAC0-5A88-106B-4685A2F9EB0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8CEF4B57-2ADF-F40E-8F31-AE59CD5155F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2C9604D0-C462-C07A-3127-360792C644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2564E50-27A0-4FF7-2A0E-11C5E574DE2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D3D1BE5-EAA8-41D2-73AF-58431CB925B3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38049EFB-5AD3-0639-1CD8-929DE1E1C998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B981921-2B33-BB3E-5E23-7D859209A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9FD0AEA-CF7B-EDEB-ACAC-7D9A6733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E93565-8674-7146-13D4-781529978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2697"/>
            <a:ext cx="10515600" cy="343193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ES" dirty="0"/>
              <a:t>A igualdad de factores de riesgo, tienen los receptores de TH el mismo riesgo de cáncer de pulmón que la población general?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s-ES" dirty="0"/>
              <a:t>¿Existen características distintas en el cáncer de pulmón de los pacientes trasplantados de la población general?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s-ES" dirty="0"/>
              <a:t>El cribado del cáncer de pulmón en los pacientes trasplantados ¿consigue el diagnóstico precoz y un buen pronóstico igual que en la población general?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482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3F19F-A2D8-49C7-E979-68F58FC95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D4A9164-99CF-B262-F35D-0642E2152B5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13565A5-5555-4A9D-3FA8-83B10DB477E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B15E3282-E1DC-AB00-2961-DE417BB06EA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31B8DD3D-D6FF-F77C-13DC-B1208AF93886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08B5D1B2-C078-1E08-BC95-636F9BE1F2E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86994674-BF6B-92D7-8759-5941A888A8C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90E9C799-CEC7-463E-D9CB-7DF0FF1E5B1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2701D9CA-5C63-D27B-EB0A-0F29C7350A5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0375FFE-7A63-AADB-3803-7C26478CD6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7EFC307-A6D5-106E-6096-B5C0921AD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DFCD6AF-4013-BA3A-37C2-39C9C243C52D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06C6E27D-F26E-BC1B-561B-933E0B93847C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09FE5809-5186-D144-4994-97CC83C5C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C0FB5C3-B66B-17BE-B941-8AFF0611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Pacientes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FA195F-7BAA-C298-9989-41EB23236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56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Todos los receptores de trasplante hepático que han hecho cribado de cáncer de pulmón (2007-2021). N=124.</a:t>
            </a:r>
          </a:p>
          <a:p>
            <a:r>
              <a:rPr lang="es-ES" dirty="0"/>
              <a:t>Criterios de inclusión: </a:t>
            </a:r>
          </a:p>
          <a:p>
            <a:pPr lvl="1"/>
            <a:r>
              <a:rPr lang="es-ES" dirty="0"/>
              <a:t>&gt; 40 años</a:t>
            </a:r>
          </a:p>
          <a:p>
            <a:pPr lvl="1"/>
            <a:r>
              <a:rPr lang="es-ES" dirty="0"/>
              <a:t>Tabaquismo &gt; 10 IPA</a:t>
            </a:r>
          </a:p>
          <a:p>
            <a:pPr lvl="1"/>
            <a:r>
              <a:rPr lang="es-ES" dirty="0"/>
              <a:t>Fumadores actuales o recientes (10 años).</a:t>
            </a:r>
          </a:p>
          <a:p>
            <a:r>
              <a:rPr lang="es-ES" dirty="0"/>
              <a:t>Controles. Pertenecientes a base de datos del programa de cribado I-ELCAP. N= 485 (11 excluidos por mala calidad TAC). Match:</a:t>
            </a:r>
          </a:p>
          <a:p>
            <a:pPr lvl="1"/>
            <a:r>
              <a:rPr lang="es-ES" dirty="0"/>
              <a:t>Sexo</a:t>
            </a:r>
          </a:p>
          <a:p>
            <a:pPr lvl="1"/>
            <a:r>
              <a:rPr lang="es-ES" dirty="0"/>
              <a:t>Edad (+/- 10 años)</a:t>
            </a:r>
          </a:p>
          <a:p>
            <a:pPr lvl="1"/>
            <a:r>
              <a:rPr lang="es-ES" dirty="0"/>
              <a:t>Tabaco acumulado (+/- 10 IPA)</a:t>
            </a:r>
          </a:p>
          <a:p>
            <a:pPr lvl="1"/>
            <a:r>
              <a:rPr lang="es-ES" dirty="0"/>
              <a:t>Tabaquismo activo (si / no).</a:t>
            </a:r>
          </a:p>
          <a:p>
            <a:pPr lvl="1"/>
            <a:r>
              <a:rPr lang="es-ES" dirty="0"/>
              <a:t>Enfisema en TAC Tórax basal.</a:t>
            </a:r>
          </a:p>
        </p:txBody>
      </p:sp>
    </p:spTree>
    <p:extLst>
      <p:ext uri="{BB962C8B-B14F-4D97-AF65-F5344CB8AC3E}">
        <p14:creationId xmlns:p14="http://schemas.microsoft.com/office/powerpoint/2010/main" val="397659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32012-73D2-FA61-FFCF-0EC670FA4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9FA4DA6-A414-DAB9-6FCF-11F78365780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C25B0BA-E8C4-941E-315A-8B29E7BC2B9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6A3594F5-8026-E467-7C3A-06C547A884FA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20A40AA9-3C49-78A1-2C40-51084C6B411A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FE56BA83-7CDB-17F7-B14E-46013FB0FA6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CBD0C187-B532-AFA8-D09B-11C58F9900D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28C71115-FCAD-5BF2-57BC-E573A77A75B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A4BD3CC3-6A84-07D8-363D-E21802BD041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738BFD4-E897-DF8E-5320-8BE115BF1F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1A18B65-FEBA-E3A2-67DD-843583F2CA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9CCB5B0-3986-FEDD-561E-09D665338BB3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4C37F64D-4A4F-42CB-5FCA-F65E1510A912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A9D876BF-E5FB-B88D-6A58-65C5C1E00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68998A7-080C-1B5A-DC76-522C6145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Comparación entre ambas cohortes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A1DDF3-EDDF-3339-A9D7-D7CD75E6D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562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/>
              <a:t>Incidencia de cáncer de pulmón. Análisis multivariado de factores de riesgo.</a:t>
            </a:r>
          </a:p>
          <a:p>
            <a:r>
              <a:rPr lang="es-ES" dirty="0"/>
              <a:t>Comparación de estadio tumoral en el diagnóstico.</a:t>
            </a:r>
          </a:p>
          <a:p>
            <a:r>
              <a:rPr lang="es-ES" dirty="0"/>
              <a:t>Comparación de los tipos histológicos. </a:t>
            </a:r>
          </a:p>
          <a:p>
            <a:r>
              <a:rPr lang="es-ES" dirty="0"/>
              <a:t>Comparación de la supervivencia tras el diagnóstico.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932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C383A-5FFA-0531-26F3-6BB67DE0D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C09CB355-09D9-662C-DAAC-18CC89B8E1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897CC18-03FC-3577-C585-66F1B979C41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5D610F33-C4A1-F9A6-FD0D-8E8D7FC5A1D0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BB0B32AF-13ED-FC8F-14C4-D30B00C3D41D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DE46F2EC-3383-0D3E-2C58-E3977AE30E7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B962ACA8-5973-CFAF-CCE3-D2BE59EEB8FE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9EA27980-9B3E-AE36-7F9C-B7A0CB9C409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FF0D22DA-8B7D-5FE3-9287-D3304D48746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05CB5AF5-5B34-68EB-9632-DE4C9FC6A2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BB27FE0-A517-076E-B30A-5017B2D56E6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FCC260E-5635-CBD3-13C5-5CE8E647C19C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9AD307F9-D4DD-CC50-67A5-FE05764148E2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CA43FE17-A69C-D616-BF4E-F6BCCA7D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9518258-F438-7875-A341-66C4ED83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855"/>
          </a:xfrm>
        </p:spPr>
        <p:txBody>
          <a:bodyPr/>
          <a:lstStyle/>
          <a:p>
            <a:r>
              <a:rPr lang="es-ES" dirty="0"/>
              <a:t>Comparación basal entre ambas cohortes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9F068B1-B94B-4776-3BFD-402094956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583715"/>
              </p:ext>
            </p:extLst>
          </p:nvPr>
        </p:nvGraphicFramePr>
        <p:xfrm>
          <a:off x="838200" y="1403167"/>
          <a:ext cx="10835243" cy="4463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0070">
                  <a:extLst>
                    <a:ext uri="{9D8B030D-6E8A-4147-A177-3AD203B41FA5}">
                      <a16:colId xmlns:a16="http://schemas.microsoft.com/office/drawing/2014/main" val="2434975553"/>
                    </a:ext>
                  </a:extLst>
                </a:gridCol>
                <a:gridCol w="2648198">
                  <a:extLst>
                    <a:ext uri="{9D8B030D-6E8A-4147-A177-3AD203B41FA5}">
                      <a16:colId xmlns:a16="http://schemas.microsoft.com/office/drawing/2014/main" val="3699504192"/>
                    </a:ext>
                  </a:extLst>
                </a:gridCol>
                <a:gridCol w="2018805">
                  <a:extLst>
                    <a:ext uri="{9D8B030D-6E8A-4147-A177-3AD203B41FA5}">
                      <a16:colId xmlns:a16="http://schemas.microsoft.com/office/drawing/2014/main" val="629567736"/>
                    </a:ext>
                  </a:extLst>
                </a:gridCol>
                <a:gridCol w="1698170">
                  <a:extLst>
                    <a:ext uri="{9D8B030D-6E8A-4147-A177-3AD203B41FA5}">
                      <a16:colId xmlns:a16="http://schemas.microsoft.com/office/drawing/2014/main" val="3550830293"/>
                    </a:ext>
                  </a:extLst>
                </a:gridCol>
              </a:tblGrid>
              <a:tr h="10318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200" kern="0">
                          <a:effectLst/>
                        </a:rPr>
                        <a:t> 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Liver transplant recipients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Controls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p value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210893"/>
                  </a:ext>
                </a:extLst>
              </a:tr>
              <a:tr h="3439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Number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124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485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 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534252"/>
                  </a:ext>
                </a:extLst>
              </a:tr>
              <a:tr h="79538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Male</a:t>
                      </a:r>
                      <a:endParaRPr lang="es-ES" sz="2200" kern="10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Female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110 (88.7%)</a:t>
                      </a:r>
                      <a:endParaRPr lang="es-ES" sz="2200" kern="10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14 (11.3%)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429 (88.4%)</a:t>
                      </a:r>
                      <a:endParaRPr lang="es-ES" sz="2200" kern="10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56 (11.6%)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0.94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8336077"/>
                  </a:ext>
                </a:extLst>
              </a:tr>
              <a:tr h="3439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Age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59.8 </a:t>
                      </a:r>
                      <a:r>
                        <a:rPr lang="es-ES" sz="2200" kern="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s-ES" sz="2200" kern="0">
                          <a:effectLst/>
                        </a:rPr>
                        <a:t> 8.8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58.8 </a:t>
                      </a:r>
                      <a:r>
                        <a:rPr lang="es-ES" sz="2200" kern="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s-ES" sz="2200" kern="0">
                          <a:effectLst/>
                        </a:rPr>
                        <a:t> 9.4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0.15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817909"/>
                  </a:ext>
                </a:extLst>
              </a:tr>
              <a:tr h="57232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Smoking history (pack-years)*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36,5 (23.5-50)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36.9 (22.5-52.5)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0.79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5766512"/>
                  </a:ext>
                </a:extLst>
              </a:tr>
              <a:tr h="3439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Active smoking 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65 (52.4%)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255 (52.6%)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0.97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887625"/>
                  </a:ext>
                </a:extLst>
              </a:tr>
              <a:tr h="3439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Emphysema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57 (46.0%)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240 (49.5%)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0.48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8509474"/>
                  </a:ext>
                </a:extLst>
              </a:tr>
              <a:tr h="68789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200" kern="0">
                          <a:effectLst/>
                        </a:rPr>
                        <a:t>Time since liver transplant (months) 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 dirty="0">
                          <a:effectLst/>
                        </a:rPr>
                        <a:t>36 (12.8-75)</a:t>
                      </a:r>
                      <a:endParaRPr lang="es-E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>
                          <a:effectLst/>
                        </a:rPr>
                        <a:t> </a:t>
                      </a:r>
                      <a:endParaRPr lang="es-ES" sz="2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200" kern="0" dirty="0">
                          <a:effectLst/>
                        </a:rPr>
                        <a:t> </a:t>
                      </a:r>
                      <a:endParaRPr lang="es-E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1685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79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40885-B33C-A625-993F-CE3A4EF30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E9CF780-EE64-3DD9-84A9-F91FF61B2B7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368314FB-27AB-CF75-783E-487FB3004F7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318DBA13-6C20-FD32-22D3-19D4E57612D0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A150B15A-A314-4358-B1C3-7A34A634AAEF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C8132C05-65F2-60F4-3DB6-8AD31EB391A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0BAEBEE0-65D5-1625-FF10-1C48FD053E9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523351E0-1531-CF12-3746-8C238ACD618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22E7AA6E-5112-2960-CCD4-11704055504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52D50BAC-43E7-9C20-66ED-6D55697F21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F55E2CC-5CE0-78A9-0BAA-C9482D8AF5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B7BB4A4-6F56-FEEC-997E-0B046DBCE282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8E9C2C4F-D083-E4BB-E8E4-B5B1EA7EE551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B1EF6490-E766-BCF4-67A7-C531829AF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CD786FF-5891-47D9-DA56-D496A2C2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14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Factores de riesgo de cáncer de pulmón </a:t>
            </a:r>
            <a:br>
              <a:rPr lang="es-ES" dirty="0"/>
            </a:br>
            <a:r>
              <a:rPr lang="es-ES" sz="3600" dirty="0" err="1"/>
              <a:t>Univariado</a:t>
            </a:r>
            <a:r>
              <a:rPr lang="es-ES" dirty="0"/>
              <a:t>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5D766C4-3267-1040-1583-877374C0B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2" y="1270569"/>
            <a:ext cx="4458772" cy="256648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54123DE-3D56-5C74-DA96-973C2E5B8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7" y="1227204"/>
            <a:ext cx="4572000" cy="246139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C580B15-A122-4572-AD91-7F76316B3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69" y="3688607"/>
            <a:ext cx="3765777" cy="25664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13D1DB4-1FBD-12B7-6DBF-EBAC5DC049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86" y="3718915"/>
            <a:ext cx="3657600" cy="245110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97A0138F-CD3F-14B6-52AE-8CB1519A3EF2}"/>
              </a:ext>
            </a:extLst>
          </p:cNvPr>
          <p:cNvSpPr txBox="1"/>
          <p:nvPr/>
        </p:nvSpPr>
        <p:spPr>
          <a:xfrm>
            <a:off x="1154858" y="1925590"/>
            <a:ext cx="129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Trasplante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11CF8FC-D079-DA29-D8D8-256324035EDB}"/>
              </a:ext>
            </a:extLst>
          </p:cNvPr>
          <p:cNvSpPr txBox="1"/>
          <p:nvPr/>
        </p:nvSpPr>
        <p:spPr>
          <a:xfrm>
            <a:off x="8217135" y="1905297"/>
            <a:ext cx="708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Edad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CF0DAFE-6027-9378-51B9-B48F17779AFC}"/>
              </a:ext>
            </a:extLst>
          </p:cNvPr>
          <p:cNvSpPr txBox="1"/>
          <p:nvPr/>
        </p:nvSpPr>
        <p:spPr>
          <a:xfrm>
            <a:off x="2607378" y="4217309"/>
            <a:ext cx="216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Tabaco acumulado</a:t>
            </a:r>
          </a:p>
          <a:p>
            <a:r>
              <a:rPr lang="es-ES" sz="2000" b="1" dirty="0">
                <a:solidFill>
                  <a:srgbClr val="FF0000"/>
                </a:solidFill>
              </a:rPr>
              <a:t>(IPA)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9C0CF2E-66A6-67BB-A37F-3E8CED9FDE17}"/>
              </a:ext>
            </a:extLst>
          </p:cNvPr>
          <p:cNvSpPr txBox="1"/>
          <p:nvPr/>
        </p:nvSpPr>
        <p:spPr>
          <a:xfrm>
            <a:off x="7117854" y="4350624"/>
            <a:ext cx="1157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Enfisema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46FFAAF-D242-0E1B-BF90-C36FB7813F3A}"/>
              </a:ext>
            </a:extLst>
          </p:cNvPr>
          <p:cNvSpPr txBox="1"/>
          <p:nvPr/>
        </p:nvSpPr>
        <p:spPr>
          <a:xfrm>
            <a:off x="4938376" y="1833257"/>
            <a:ext cx="231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B050"/>
                </a:solidFill>
              </a:rPr>
              <a:t>12 trasplantados</a:t>
            </a:r>
          </a:p>
          <a:p>
            <a:pPr algn="ctr"/>
            <a:r>
              <a:rPr lang="es-ES" sz="2400" b="1" dirty="0">
                <a:solidFill>
                  <a:srgbClr val="00B050"/>
                </a:solidFill>
              </a:rPr>
              <a:t>22 controles</a:t>
            </a:r>
          </a:p>
        </p:txBody>
      </p:sp>
    </p:spTree>
    <p:extLst>
      <p:ext uri="{BB962C8B-B14F-4D97-AF65-F5344CB8AC3E}">
        <p14:creationId xmlns:p14="http://schemas.microsoft.com/office/powerpoint/2010/main" val="115793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70FA9-F387-4D00-03DB-4774E53C8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1158F047-4977-5A90-1171-7E68F53B51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409310F1-2A08-5377-7A6E-2E556C648FC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5021AC6E-17CD-B064-C46D-EF571FC0C04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ABF6D789-DA20-8481-95F6-B637B1B66E67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43B9FA33-3383-EA11-4759-6184EE646B98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7B6E5546-66D7-4C83-DED5-FBDD6D6484D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95CB4CCF-9CE8-9E0B-9A80-98F549D1A44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8D607D4E-5BA7-CA04-D773-FCF582A3631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AD24C506-D8C8-CA33-8050-A67550D7B8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73C8668-9154-9BEA-8937-B9F28AEF7CE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EABEBA6-B9EC-38EB-5B72-0D3DC3923ED0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04F8967E-5FF0-F7CD-EE51-663DB4673938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6B4DA158-11FE-A78A-BB74-4831304D3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AA42614-B2C4-CB4B-846E-4F2B707B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14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Factores de riesgo de cáncer de pulmón </a:t>
            </a:r>
            <a:br>
              <a:rPr lang="es-ES" dirty="0"/>
            </a:br>
            <a:r>
              <a:rPr lang="es-ES" sz="3600" dirty="0"/>
              <a:t>Multivariado</a:t>
            </a:r>
            <a:r>
              <a:rPr lang="es-ES" dirty="0"/>
              <a:t>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1F1CE9-FDA1-30A3-8BCF-10DAD60A6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69273"/>
              </p:ext>
            </p:extLst>
          </p:nvPr>
        </p:nvGraphicFramePr>
        <p:xfrm>
          <a:off x="2196936" y="1978708"/>
          <a:ext cx="9393382" cy="3327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9485">
                  <a:extLst>
                    <a:ext uri="{9D8B030D-6E8A-4147-A177-3AD203B41FA5}">
                      <a16:colId xmlns:a16="http://schemas.microsoft.com/office/drawing/2014/main" val="2952622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4532231"/>
                    </a:ext>
                  </a:extLst>
                </a:gridCol>
                <a:gridCol w="2149434">
                  <a:extLst>
                    <a:ext uri="{9D8B030D-6E8A-4147-A177-3AD203B41FA5}">
                      <a16:colId xmlns:a16="http://schemas.microsoft.com/office/drawing/2014/main" val="1724408568"/>
                    </a:ext>
                  </a:extLst>
                </a:gridCol>
                <a:gridCol w="1365663">
                  <a:extLst>
                    <a:ext uri="{9D8B030D-6E8A-4147-A177-3AD203B41FA5}">
                      <a16:colId xmlns:a16="http://schemas.microsoft.com/office/drawing/2014/main" val="3836469082"/>
                    </a:ext>
                  </a:extLst>
                </a:gridCol>
              </a:tblGrid>
              <a:tr h="554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400" kern="100">
                          <a:effectLst/>
                        </a:rPr>
                        <a:t>HR* 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400" kern="100">
                          <a:effectLst/>
                        </a:rPr>
                        <a:t>CI* 95%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400" kern="100">
                          <a:effectLst/>
                        </a:rPr>
                        <a:t>p value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112287"/>
                  </a:ext>
                </a:extLst>
              </a:tr>
              <a:tr h="554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400" kern="100" dirty="0">
                          <a:effectLst/>
                        </a:rPr>
                        <a:t>Liver transplantation</a:t>
                      </a:r>
                      <a:endParaRPr lang="es-E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>
                          <a:effectLst/>
                        </a:rPr>
                        <a:t>2,1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>
                          <a:effectLst/>
                        </a:rPr>
                        <a:t>0,9-4,3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>
                          <a:effectLst/>
                        </a:rPr>
                        <a:t>0,053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4241442"/>
                  </a:ext>
                </a:extLst>
              </a:tr>
              <a:tr h="554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>
                          <a:effectLst/>
                        </a:rPr>
                        <a:t>Emphysema 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>
                          <a:effectLst/>
                        </a:rPr>
                        <a:t>1,2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>
                          <a:effectLst/>
                        </a:rPr>
                        <a:t>0,6- 2,3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>
                          <a:effectLst/>
                        </a:rPr>
                        <a:t>0,671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6143656"/>
                  </a:ext>
                </a:extLst>
              </a:tr>
              <a:tr h="5546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>
                          <a:effectLst/>
                        </a:rPr>
                        <a:t>Age ≥ 60 years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>
                          <a:effectLst/>
                        </a:rPr>
                        <a:t>1,5 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>
                          <a:effectLst/>
                        </a:rPr>
                        <a:t>0,7-3,1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>
                          <a:effectLst/>
                        </a:rPr>
                        <a:t>0,255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7566204"/>
                  </a:ext>
                </a:extLst>
              </a:tr>
              <a:tr h="110926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>
                          <a:effectLst/>
                        </a:rPr>
                        <a:t>Smoking &gt; 35 pack-years 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>
                          <a:effectLst/>
                        </a:rPr>
                        <a:t>3,1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>
                          <a:effectLst/>
                        </a:rPr>
                        <a:t>1,4-6,8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100" dirty="0">
                          <a:effectLst/>
                        </a:rPr>
                        <a:t>0,004</a:t>
                      </a:r>
                      <a:endParaRPr lang="es-E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8343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40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5C3B2-1479-D739-E8E4-F1B940C8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596EC9C-016D-A8D4-A054-D69CE4A631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FEC24264-8E46-9CAC-2247-05789F0CE12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C0B97BA7-20FA-541B-5C5A-58794CFF4EFA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57A95866-BEC1-4096-876C-7002371D7FAD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921F0AA0-A829-1278-084F-DCE770FD3F1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3FF46E7A-2E72-6909-CF7E-880122ABDC8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6BCA3D6E-3089-D3F9-C7F3-B9221D5AC115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F6E788C8-A815-5316-929F-A02C94D9DE9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685A5BA6-04D3-A849-5C58-EAE85EBE96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404855B-E6F1-EA5F-8778-FDB7AB47C78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F20F826-3A07-8BDD-90BF-7772335A8D2B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5105CF7-52FC-0B5A-7A6B-79A24BDA3CBE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27658523-EB09-D01A-7C97-D9FEA2C8D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9B74963-857B-C714-4ABB-1AE8A8BA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2" y="365125"/>
            <a:ext cx="10515600" cy="878148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Subtipos histológicos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E1D0A8B-EE71-8576-F930-786717A06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22670"/>
              </p:ext>
            </p:extLst>
          </p:nvPr>
        </p:nvGraphicFramePr>
        <p:xfrm>
          <a:off x="1876302" y="1644144"/>
          <a:ext cx="9749640" cy="3557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3658">
                  <a:extLst>
                    <a:ext uri="{9D8B030D-6E8A-4147-A177-3AD203B41FA5}">
                      <a16:colId xmlns:a16="http://schemas.microsoft.com/office/drawing/2014/main" val="897241315"/>
                    </a:ext>
                  </a:extLst>
                </a:gridCol>
                <a:gridCol w="3476762">
                  <a:extLst>
                    <a:ext uri="{9D8B030D-6E8A-4147-A177-3AD203B41FA5}">
                      <a16:colId xmlns:a16="http://schemas.microsoft.com/office/drawing/2014/main" val="2886754722"/>
                    </a:ext>
                  </a:extLst>
                </a:gridCol>
                <a:gridCol w="2069220">
                  <a:extLst>
                    <a:ext uri="{9D8B030D-6E8A-4147-A177-3AD203B41FA5}">
                      <a16:colId xmlns:a16="http://schemas.microsoft.com/office/drawing/2014/main" val="3102468544"/>
                    </a:ext>
                  </a:extLst>
                </a:gridCol>
              </a:tblGrid>
              <a:tr h="140954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400" kern="0">
                          <a:effectLst/>
                        </a:rPr>
                        <a:t> 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 dirty="0" err="1">
                          <a:effectLst/>
                        </a:rPr>
                        <a:t>Liver</a:t>
                      </a:r>
                      <a:r>
                        <a:rPr lang="es-ES" sz="2400" kern="0" dirty="0">
                          <a:effectLst/>
                        </a:rPr>
                        <a:t> </a:t>
                      </a:r>
                      <a:r>
                        <a:rPr lang="es-ES" sz="2400" kern="0" dirty="0" err="1">
                          <a:effectLst/>
                        </a:rPr>
                        <a:t>transplant</a:t>
                      </a:r>
                      <a:r>
                        <a:rPr lang="es-ES" sz="2400" kern="0" dirty="0">
                          <a:effectLst/>
                        </a:rPr>
                        <a:t> </a:t>
                      </a:r>
                      <a:r>
                        <a:rPr lang="es-ES" sz="2400" kern="0" dirty="0" err="1">
                          <a:effectLst/>
                        </a:rPr>
                        <a:t>recipients</a:t>
                      </a:r>
                      <a:endParaRPr lang="es-ES" sz="2400" kern="1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 dirty="0">
                          <a:effectLst/>
                        </a:rPr>
                        <a:t>N=10</a:t>
                      </a:r>
                      <a:endParaRPr lang="es-E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 dirty="0" err="1">
                          <a:effectLst/>
                        </a:rPr>
                        <a:t>Controls</a:t>
                      </a:r>
                      <a:endParaRPr lang="es-ES" sz="2400" kern="1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 dirty="0">
                          <a:effectLst/>
                        </a:rPr>
                        <a:t>N=21</a:t>
                      </a:r>
                      <a:endParaRPr lang="es-E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9785168"/>
                  </a:ext>
                </a:extLst>
              </a:tr>
              <a:tr h="5369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Adenocarcinoma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3 (30%)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b="1" kern="0" dirty="0">
                          <a:effectLst/>
                        </a:rPr>
                        <a:t>14 (66,6%)</a:t>
                      </a:r>
                      <a:endParaRPr lang="es-ES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947"/>
                  </a:ext>
                </a:extLst>
              </a:tr>
              <a:tr h="5369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Large cell carcinoma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2 (20%)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1 (4,8%)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5069641"/>
                  </a:ext>
                </a:extLst>
              </a:tr>
              <a:tr h="5369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Squamous cell carcinoma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b="1" kern="0" dirty="0">
                          <a:effectLst/>
                        </a:rPr>
                        <a:t>5 (50%)</a:t>
                      </a:r>
                      <a:endParaRPr lang="es-ES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4 (19,1%)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8721534"/>
                  </a:ext>
                </a:extLst>
              </a:tr>
              <a:tr h="5369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Small cell carcinoma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>
                          <a:effectLst/>
                        </a:rPr>
                        <a:t>0</a:t>
                      </a:r>
                      <a:endParaRPr lang="es-E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s-ES" sz="2400" kern="0" dirty="0">
                          <a:effectLst/>
                        </a:rPr>
                        <a:t>2 (9,5%)</a:t>
                      </a:r>
                      <a:endParaRPr lang="es-E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69366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5F492FC-627E-B8E8-A48B-6C11C576923D}"/>
              </a:ext>
            </a:extLst>
          </p:cNvPr>
          <p:cNvSpPr txBox="1"/>
          <p:nvPr/>
        </p:nvSpPr>
        <p:spPr>
          <a:xfrm>
            <a:off x="6042181" y="5521870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P=0.055</a:t>
            </a:r>
          </a:p>
        </p:txBody>
      </p:sp>
    </p:spTree>
    <p:extLst>
      <p:ext uri="{BB962C8B-B14F-4D97-AF65-F5344CB8AC3E}">
        <p14:creationId xmlns:p14="http://schemas.microsoft.com/office/powerpoint/2010/main" val="2962046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A4222-913A-4D96-B840-6B10185B52FA}"/>
</file>

<file path=customXml/itemProps2.xml><?xml version="1.0" encoding="utf-8"?>
<ds:datastoreItem xmlns:ds="http://schemas.openxmlformats.org/officeDocument/2006/customXml" ds:itemID="{CF4C74D6-8E01-4C8F-A796-A362780A2589}">
  <ds:schemaRefs>
    <ds:schemaRef ds:uri="http://schemas.microsoft.com/office/2006/metadata/properties"/>
    <ds:schemaRef ds:uri="http://schemas.microsoft.com/office/infopath/2007/PartnerControls"/>
    <ds:schemaRef ds:uri="0c5cd9b1-7df6-4125-9594-fc0acfe49476"/>
    <ds:schemaRef ds:uri="2ba98950-7f45-4f63-93ce-8807729bc465"/>
  </ds:schemaRefs>
</ds:datastoreItem>
</file>

<file path=customXml/itemProps3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751</Words>
  <Application>Microsoft Macintosh PowerPoint</Application>
  <PresentationFormat>Panorámica</PresentationFormat>
  <Paragraphs>165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Symbol</vt:lpstr>
      <vt:lpstr>Tema de l'Office</vt:lpstr>
      <vt:lpstr>Presentación de PowerPoint</vt:lpstr>
      <vt:lpstr>Introducción</vt:lpstr>
      <vt:lpstr>Objetivos</vt:lpstr>
      <vt:lpstr>Pacientes</vt:lpstr>
      <vt:lpstr>Comparación entre ambas cohortes</vt:lpstr>
      <vt:lpstr>Comparación basal entre ambas cohortes</vt:lpstr>
      <vt:lpstr>Factores de riesgo de cáncer de pulmón  Univariado </vt:lpstr>
      <vt:lpstr>Factores de riesgo de cáncer de pulmón  Multivariado </vt:lpstr>
      <vt:lpstr>Subtipos histológicos</vt:lpstr>
      <vt:lpstr>Estadio tumoral en el diagnóstico</vt:lpstr>
      <vt:lpstr>Supervivencia tras el diagnóstico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Jose Ignacio Herrero</cp:lastModifiedBy>
  <cp:revision>11</cp:revision>
  <dcterms:created xsi:type="dcterms:W3CDTF">2022-01-31T13:34:55Z</dcterms:created>
  <dcterms:modified xsi:type="dcterms:W3CDTF">2025-10-18T08:35:08Z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