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81" r:id="rId15"/>
    <p:sldId id="282" r:id="rId16"/>
    <p:sldId id="278" r:id="rId17"/>
    <p:sldId id="280" r:id="rId18"/>
    <p:sldId id="279" r:id="rId19"/>
    <p:sldId id="275" r:id="rId20"/>
    <p:sldId id="27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D"/>
    <a:srgbClr val="939292"/>
    <a:srgbClr val="B5A8AF"/>
    <a:srgbClr val="01A2E2"/>
    <a:srgbClr val="8E7A85"/>
    <a:srgbClr val="00A2E2"/>
    <a:srgbClr val="B3A6AD"/>
    <a:srgbClr val="00833D"/>
    <a:srgbClr val="009AE6"/>
    <a:srgbClr val="E7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39267-D8D9-4DBC-B6C6-806C93168AA9}" v="326" dt="2025-09-17T17:49:51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200" y="696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Hoja1!$L$8</c:f>
              <c:strCache>
                <c:ptCount val="1"/>
                <c:pt idx="0">
                  <c:v>Milán IN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EB-DA47-BD11-C28E440AAF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EB-DA47-BD11-C28E440AAF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Hoja1!$M$7:$N$7</c:f>
              <c:strCache>
                <c:ptCount val="2"/>
                <c:pt idx="0">
                  <c:v>&lt; 2007</c:v>
                </c:pt>
                <c:pt idx="1">
                  <c:v>&gt; 2007</c:v>
                </c:pt>
              </c:strCache>
            </c:strRef>
          </c:cat>
          <c:val>
            <c:numRef>
              <c:f>Hoja1!$M$8:$N$8</c:f>
              <c:numCache>
                <c:formatCode>General</c:formatCode>
                <c:ptCount val="2"/>
                <c:pt idx="0">
                  <c:v>30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EB-DA47-BD11-C28E440AAF99}"/>
            </c:ext>
          </c:extLst>
        </c:ser>
        <c:ser>
          <c:idx val="1"/>
          <c:order val="1"/>
          <c:tx>
            <c:strRef>
              <c:f>Hoja1!$L$9</c:f>
              <c:strCache>
                <c:ptCount val="1"/>
                <c:pt idx="0">
                  <c:v>Milán OUT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0470929413733239E-3"/>
                  <c:y val="3.8339594839105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EB-DA47-BD11-C28E440AA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Hoja1!$M$7:$N$7</c:f>
              <c:strCache>
                <c:ptCount val="2"/>
                <c:pt idx="0">
                  <c:v>&lt; 2007</c:v>
                </c:pt>
                <c:pt idx="1">
                  <c:v>&gt; 2007</c:v>
                </c:pt>
              </c:strCache>
            </c:strRef>
          </c:cat>
          <c:val>
            <c:numRef>
              <c:f>Hoja1!$M$9:$N$9</c:f>
              <c:numCache>
                <c:formatCode>General</c:formatCode>
                <c:ptCount val="2"/>
                <c:pt idx="0">
                  <c:v>13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EB-DA47-BD11-C28E440AAF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0173872"/>
        <c:axId val="1886121424"/>
      </c:barChart>
      <c:catAx>
        <c:axId val="187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6121424"/>
        <c:crosses val="autoZero"/>
        <c:auto val="1"/>
        <c:lblAlgn val="ctr"/>
        <c:lblOffset val="100"/>
        <c:noMultiLvlLbl val="0"/>
      </c:catAx>
      <c:valAx>
        <c:axId val="188612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7017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0DDEA-4C42-A842-A055-E8955D96755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B14A5A-BEA8-5249-9CD3-2894002377EE}">
      <dgm:prSet phldrT="[Texto]" custT="1"/>
      <dgm:spPr/>
      <dgm:t>
        <a:bodyPr/>
        <a:lstStyle/>
        <a:p>
          <a:r>
            <a:rPr lang="es-ES" sz="2000" dirty="0"/>
            <a:t>Grado de diferenciación</a:t>
          </a:r>
        </a:p>
      </dgm:t>
    </dgm:pt>
    <dgm:pt modelId="{B1632B56-336E-CD4E-B290-3B6A11D76AB9}" type="parTrans" cxnId="{F7AF41B6-4624-2C4C-AFA0-C17804B7E526}">
      <dgm:prSet/>
      <dgm:spPr/>
      <dgm:t>
        <a:bodyPr/>
        <a:lstStyle/>
        <a:p>
          <a:endParaRPr lang="es-ES" sz="2000"/>
        </a:p>
      </dgm:t>
    </dgm:pt>
    <dgm:pt modelId="{2D4179EB-4F4C-D041-A06E-A6C21FAC14CE}" type="sibTrans" cxnId="{F7AF41B6-4624-2C4C-AFA0-C17804B7E526}">
      <dgm:prSet/>
      <dgm:spPr/>
      <dgm:t>
        <a:bodyPr/>
        <a:lstStyle/>
        <a:p>
          <a:endParaRPr lang="es-ES" sz="2000"/>
        </a:p>
      </dgm:t>
    </dgm:pt>
    <dgm:pt modelId="{ECBE4400-4BEB-0E43-B5C6-BD984DAF18AE}">
      <dgm:prSet phldrT="[Texto]" custT="1"/>
      <dgm:spPr/>
      <dgm:t>
        <a:bodyPr/>
        <a:lstStyle/>
        <a:p>
          <a:r>
            <a:rPr lang="es-ES" sz="2000" dirty="0"/>
            <a:t>Adenopatías resecadas:</a:t>
          </a:r>
        </a:p>
      </dgm:t>
    </dgm:pt>
    <dgm:pt modelId="{272DA2EF-FF9B-0C4B-B574-A25468484912}" type="parTrans" cxnId="{A9B3278D-D949-CE43-BACF-5BDB7CD74A4D}">
      <dgm:prSet/>
      <dgm:spPr/>
      <dgm:t>
        <a:bodyPr/>
        <a:lstStyle/>
        <a:p>
          <a:endParaRPr lang="es-ES" sz="2000"/>
        </a:p>
      </dgm:t>
    </dgm:pt>
    <dgm:pt modelId="{D23BA95E-F52D-F74D-B3A3-63C9DB81B549}" type="sibTrans" cxnId="{A9B3278D-D949-CE43-BACF-5BDB7CD74A4D}">
      <dgm:prSet/>
      <dgm:spPr/>
      <dgm:t>
        <a:bodyPr/>
        <a:lstStyle/>
        <a:p>
          <a:endParaRPr lang="es-ES" sz="2000"/>
        </a:p>
      </dgm:t>
    </dgm:pt>
    <dgm:pt modelId="{F6A05148-D3DF-A34E-ADD5-7473D2F6E849}">
      <dgm:prSet phldrT="[Texto]" custT="1"/>
      <dgm:spPr/>
      <dgm:t>
        <a:bodyPr/>
        <a:lstStyle/>
        <a:p>
          <a:r>
            <a:rPr lang="es-ES" sz="1800" dirty="0"/>
            <a:t>G1 61,8%</a:t>
          </a:r>
        </a:p>
      </dgm:t>
    </dgm:pt>
    <dgm:pt modelId="{C0F5A4F5-D766-D64D-9DA4-A2AED5335ADA}" type="parTrans" cxnId="{82C5EB19-D5DF-3344-900C-0EB6C75D4F89}">
      <dgm:prSet/>
      <dgm:spPr/>
      <dgm:t>
        <a:bodyPr/>
        <a:lstStyle/>
        <a:p>
          <a:endParaRPr lang="es-ES" sz="2000"/>
        </a:p>
      </dgm:t>
    </dgm:pt>
    <dgm:pt modelId="{1A598A7A-D352-5A41-885B-F1239F9E2A8F}" type="sibTrans" cxnId="{82C5EB19-D5DF-3344-900C-0EB6C75D4F89}">
      <dgm:prSet/>
      <dgm:spPr/>
      <dgm:t>
        <a:bodyPr/>
        <a:lstStyle/>
        <a:p>
          <a:endParaRPr lang="es-ES" sz="2000"/>
        </a:p>
      </dgm:t>
    </dgm:pt>
    <dgm:pt modelId="{778C07D6-9500-FA45-8603-0A4665C01A81}">
      <dgm:prSet phldrT="[Texto]" custT="1"/>
      <dgm:spPr/>
      <dgm:t>
        <a:bodyPr/>
        <a:lstStyle/>
        <a:p>
          <a:r>
            <a:rPr lang="es-ES" sz="1800" dirty="0"/>
            <a:t>G2 30,9%</a:t>
          </a:r>
        </a:p>
      </dgm:t>
    </dgm:pt>
    <dgm:pt modelId="{C01BA907-2AF8-D54D-A582-50AD1EFB08B9}" type="parTrans" cxnId="{FFB5CB18-AD7D-6B46-B718-BE348C0A0FF5}">
      <dgm:prSet/>
      <dgm:spPr/>
      <dgm:t>
        <a:bodyPr/>
        <a:lstStyle/>
        <a:p>
          <a:endParaRPr lang="es-ES" sz="2000"/>
        </a:p>
      </dgm:t>
    </dgm:pt>
    <dgm:pt modelId="{8B504719-290D-A846-ADAE-7C8DB0E5B622}" type="sibTrans" cxnId="{FFB5CB18-AD7D-6B46-B718-BE348C0A0FF5}">
      <dgm:prSet/>
      <dgm:spPr/>
      <dgm:t>
        <a:bodyPr/>
        <a:lstStyle/>
        <a:p>
          <a:endParaRPr lang="es-ES" sz="2000"/>
        </a:p>
      </dgm:t>
    </dgm:pt>
    <dgm:pt modelId="{E3974795-C491-FD43-8237-7A970777584B}">
      <dgm:prSet phldrT="[Texto]" custT="1"/>
      <dgm:spPr/>
      <dgm:t>
        <a:bodyPr/>
        <a:lstStyle/>
        <a:p>
          <a:r>
            <a:rPr lang="es-ES" sz="1800" dirty="0"/>
            <a:t>G3 7,3%</a:t>
          </a:r>
        </a:p>
      </dgm:t>
    </dgm:pt>
    <dgm:pt modelId="{AFBC5685-EA6A-2948-A851-6D1F64099D93}" type="parTrans" cxnId="{A1035C8A-AD32-8C4D-8E1A-55514223473B}">
      <dgm:prSet/>
      <dgm:spPr/>
      <dgm:t>
        <a:bodyPr/>
        <a:lstStyle/>
        <a:p>
          <a:endParaRPr lang="es-ES" sz="2000"/>
        </a:p>
      </dgm:t>
    </dgm:pt>
    <dgm:pt modelId="{694B1355-8442-8C41-8C3B-6C993BA592CF}" type="sibTrans" cxnId="{A1035C8A-AD32-8C4D-8E1A-55514223473B}">
      <dgm:prSet/>
      <dgm:spPr/>
      <dgm:t>
        <a:bodyPr/>
        <a:lstStyle/>
        <a:p>
          <a:endParaRPr lang="es-ES" sz="2000"/>
        </a:p>
      </dgm:t>
    </dgm:pt>
    <dgm:pt modelId="{0AAC464E-D3B2-3746-A440-F81547514423}">
      <dgm:prSet phldrT="[Texto]" custT="1"/>
      <dgm:spPr/>
      <dgm:t>
        <a:bodyPr/>
        <a:lstStyle/>
        <a:p>
          <a:r>
            <a:rPr lang="es-ES" sz="1800" dirty="0"/>
            <a:t>14 (7-19); positivas 3 (1-5)</a:t>
          </a:r>
        </a:p>
      </dgm:t>
    </dgm:pt>
    <dgm:pt modelId="{76AC1A52-A2CA-A64D-B153-0C517AA6E674}" type="parTrans" cxnId="{6DBDC2CF-86E9-274D-BF8A-F04765F1F664}">
      <dgm:prSet/>
      <dgm:spPr/>
      <dgm:t>
        <a:bodyPr/>
        <a:lstStyle/>
        <a:p>
          <a:endParaRPr lang="es-ES" sz="2000"/>
        </a:p>
      </dgm:t>
    </dgm:pt>
    <dgm:pt modelId="{B71B09EE-C24A-1E46-9EF0-AD9DA4733CA3}" type="sibTrans" cxnId="{6DBDC2CF-86E9-274D-BF8A-F04765F1F664}">
      <dgm:prSet/>
      <dgm:spPr/>
      <dgm:t>
        <a:bodyPr/>
        <a:lstStyle/>
        <a:p>
          <a:endParaRPr lang="es-ES" sz="2000"/>
        </a:p>
      </dgm:t>
    </dgm:pt>
    <dgm:pt modelId="{E710AF8C-F8C7-0949-9F89-82293285D24B}" type="pres">
      <dgm:prSet presAssocID="{BA20DDEA-4C42-A842-A055-E8955D967554}" presName="linear" presStyleCnt="0">
        <dgm:presLayoutVars>
          <dgm:dir/>
          <dgm:animLvl val="lvl"/>
          <dgm:resizeHandles val="exact"/>
        </dgm:presLayoutVars>
      </dgm:prSet>
      <dgm:spPr/>
    </dgm:pt>
    <dgm:pt modelId="{A6B43A1B-1C1C-1949-8B87-924C75F54555}" type="pres">
      <dgm:prSet presAssocID="{F9B14A5A-BEA8-5249-9CD3-2894002377EE}" presName="parentLin" presStyleCnt="0"/>
      <dgm:spPr/>
    </dgm:pt>
    <dgm:pt modelId="{B6FB79EC-A33A-6548-A222-5D601988F216}" type="pres">
      <dgm:prSet presAssocID="{F9B14A5A-BEA8-5249-9CD3-2894002377EE}" presName="parentLeftMargin" presStyleLbl="node1" presStyleIdx="0" presStyleCnt="2"/>
      <dgm:spPr/>
    </dgm:pt>
    <dgm:pt modelId="{1FB0E8B6-7099-D046-8066-D80BD1E15BDE}" type="pres">
      <dgm:prSet presAssocID="{F9B14A5A-BEA8-5249-9CD3-2894002377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E8A528A-87AB-054C-8E84-7E12C7E2BC6B}" type="pres">
      <dgm:prSet presAssocID="{F9B14A5A-BEA8-5249-9CD3-2894002377EE}" presName="negativeSpace" presStyleCnt="0"/>
      <dgm:spPr/>
    </dgm:pt>
    <dgm:pt modelId="{EB534920-FC2E-5444-B326-6E1D23E1C9E6}" type="pres">
      <dgm:prSet presAssocID="{F9B14A5A-BEA8-5249-9CD3-2894002377EE}" presName="childText" presStyleLbl="conFgAcc1" presStyleIdx="0" presStyleCnt="2">
        <dgm:presLayoutVars>
          <dgm:bulletEnabled val="1"/>
        </dgm:presLayoutVars>
      </dgm:prSet>
      <dgm:spPr/>
    </dgm:pt>
    <dgm:pt modelId="{260B9F50-7D94-EA49-859A-4CCEE3D54093}" type="pres">
      <dgm:prSet presAssocID="{2D4179EB-4F4C-D041-A06E-A6C21FAC14CE}" presName="spaceBetweenRectangles" presStyleCnt="0"/>
      <dgm:spPr/>
    </dgm:pt>
    <dgm:pt modelId="{B3222644-AB92-B143-9E08-3D6FDF4F7F42}" type="pres">
      <dgm:prSet presAssocID="{ECBE4400-4BEB-0E43-B5C6-BD984DAF18AE}" presName="parentLin" presStyleCnt="0"/>
      <dgm:spPr/>
    </dgm:pt>
    <dgm:pt modelId="{4A72CBFA-5B18-5F4B-B811-5F5A03E38164}" type="pres">
      <dgm:prSet presAssocID="{ECBE4400-4BEB-0E43-B5C6-BD984DAF18AE}" presName="parentLeftMargin" presStyleLbl="node1" presStyleIdx="0" presStyleCnt="2"/>
      <dgm:spPr/>
    </dgm:pt>
    <dgm:pt modelId="{FCDB8CF5-986B-AB40-93A4-604ADA4926A0}" type="pres">
      <dgm:prSet presAssocID="{ECBE4400-4BEB-0E43-B5C6-BD984DAF18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DEC7C3-C668-5D47-89E0-74C752EE1F19}" type="pres">
      <dgm:prSet presAssocID="{ECBE4400-4BEB-0E43-B5C6-BD984DAF18AE}" presName="negativeSpace" presStyleCnt="0"/>
      <dgm:spPr/>
    </dgm:pt>
    <dgm:pt modelId="{83B1DE6A-7A4B-6242-90BF-D58E04EAB5D8}" type="pres">
      <dgm:prSet presAssocID="{ECBE4400-4BEB-0E43-B5C6-BD984DAF18A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2D07C18-0374-D142-9C24-9A4DD24EBCE1}" type="presOf" srcId="{E3974795-C491-FD43-8237-7A970777584B}" destId="{EB534920-FC2E-5444-B326-6E1D23E1C9E6}" srcOrd="0" destOrd="2" presId="urn:microsoft.com/office/officeart/2005/8/layout/list1"/>
    <dgm:cxn modelId="{FFB5CB18-AD7D-6B46-B718-BE348C0A0FF5}" srcId="{F9B14A5A-BEA8-5249-9CD3-2894002377EE}" destId="{778C07D6-9500-FA45-8603-0A4665C01A81}" srcOrd="1" destOrd="0" parTransId="{C01BA907-2AF8-D54D-A582-50AD1EFB08B9}" sibTransId="{8B504719-290D-A846-ADAE-7C8DB0E5B622}"/>
    <dgm:cxn modelId="{82C5EB19-D5DF-3344-900C-0EB6C75D4F89}" srcId="{F9B14A5A-BEA8-5249-9CD3-2894002377EE}" destId="{F6A05148-D3DF-A34E-ADD5-7473D2F6E849}" srcOrd="0" destOrd="0" parTransId="{C0F5A4F5-D766-D64D-9DA4-A2AED5335ADA}" sibTransId="{1A598A7A-D352-5A41-885B-F1239F9E2A8F}"/>
    <dgm:cxn modelId="{02F76325-47BC-9949-B97F-683C0277245E}" type="presOf" srcId="{ECBE4400-4BEB-0E43-B5C6-BD984DAF18AE}" destId="{FCDB8CF5-986B-AB40-93A4-604ADA4926A0}" srcOrd="1" destOrd="0" presId="urn:microsoft.com/office/officeart/2005/8/layout/list1"/>
    <dgm:cxn modelId="{03C31C38-F20D-D048-A5F9-71AF8FE8B152}" type="presOf" srcId="{BA20DDEA-4C42-A842-A055-E8955D967554}" destId="{E710AF8C-F8C7-0949-9F89-82293285D24B}" srcOrd="0" destOrd="0" presId="urn:microsoft.com/office/officeart/2005/8/layout/list1"/>
    <dgm:cxn modelId="{E57E3C42-642F-ED46-B469-761686423776}" type="presOf" srcId="{F6A05148-D3DF-A34E-ADD5-7473D2F6E849}" destId="{EB534920-FC2E-5444-B326-6E1D23E1C9E6}" srcOrd="0" destOrd="0" presId="urn:microsoft.com/office/officeart/2005/8/layout/list1"/>
    <dgm:cxn modelId="{BB09A155-6723-764D-B653-57CE2415D0F3}" type="presOf" srcId="{F9B14A5A-BEA8-5249-9CD3-2894002377EE}" destId="{1FB0E8B6-7099-D046-8066-D80BD1E15BDE}" srcOrd="1" destOrd="0" presId="urn:microsoft.com/office/officeart/2005/8/layout/list1"/>
    <dgm:cxn modelId="{D6074D6F-779A-1042-99E2-AF0EB40C6F14}" type="presOf" srcId="{778C07D6-9500-FA45-8603-0A4665C01A81}" destId="{EB534920-FC2E-5444-B326-6E1D23E1C9E6}" srcOrd="0" destOrd="1" presId="urn:microsoft.com/office/officeart/2005/8/layout/list1"/>
    <dgm:cxn modelId="{A1035C8A-AD32-8C4D-8E1A-55514223473B}" srcId="{F9B14A5A-BEA8-5249-9CD3-2894002377EE}" destId="{E3974795-C491-FD43-8237-7A970777584B}" srcOrd="2" destOrd="0" parTransId="{AFBC5685-EA6A-2948-A851-6D1F64099D93}" sibTransId="{694B1355-8442-8C41-8C3B-6C993BA592CF}"/>
    <dgm:cxn modelId="{A9B3278D-D949-CE43-BACF-5BDB7CD74A4D}" srcId="{BA20DDEA-4C42-A842-A055-E8955D967554}" destId="{ECBE4400-4BEB-0E43-B5C6-BD984DAF18AE}" srcOrd="1" destOrd="0" parTransId="{272DA2EF-FF9B-0C4B-B574-A25468484912}" sibTransId="{D23BA95E-F52D-F74D-B3A3-63C9DB81B549}"/>
    <dgm:cxn modelId="{F7AF41B6-4624-2C4C-AFA0-C17804B7E526}" srcId="{BA20DDEA-4C42-A842-A055-E8955D967554}" destId="{F9B14A5A-BEA8-5249-9CD3-2894002377EE}" srcOrd="0" destOrd="0" parTransId="{B1632B56-336E-CD4E-B290-3B6A11D76AB9}" sibTransId="{2D4179EB-4F4C-D041-A06E-A6C21FAC14CE}"/>
    <dgm:cxn modelId="{03B4DAC4-109D-AC49-97D0-BA0B5D92421C}" type="presOf" srcId="{0AAC464E-D3B2-3746-A440-F81547514423}" destId="{83B1DE6A-7A4B-6242-90BF-D58E04EAB5D8}" srcOrd="0" destOrd="0" presId="urn:microsoft.com/office/officeart/2005/8/layout/list1"/>
    <dgm:cxn modelId="{6DBDC2CF-86E9-274D-BF8A-F04765F1F664}" srcId="{ECBE4400-4BEB-0E43-B5C6-BD984DAF18AE}" destId="{0AAC464E-D3B2-3746-A440-F81547514423}" srcOrd="0" destOrd="0" parTransId="{76AC1A52-A2CA-A64D-B153-0C517AA6E674}" sibTransId="{B71B09EE-C24A-1E46-9EF0-AD9DA4733CA3}"/>
    <dgm:cxn modelId="{DB885FDB-C89B-0E46-92FC-582280069E10}" type="presOf" srcId="{F9B14A5A-BEA8-5249-9CD3-2894002377EE}" destId="{B6FB79EC-A33A-6548-A222-5D601988F216}" srcOrd="0" destOrd="0" presId="urn:microsoft.com/office/officeart/2005/8/layout/list1"/>
    <dgm:cxn modelId="{910631FD-72D3-8E4A-A9BA-250AB4BBA389}" type="presOf" srcId="{ECBE4400-4BEB-0E43-B5C6-BD984DAF18AE}" destId="{4A72CBFA-5B18-5F4B-B811-5F5A03E38164}" srcOrd="0" destOrd="0" presId="urn:microsoft.com/office/officeart/2005/8/layout/list1"/>
    <dgm:cxn modelId="{91DF84CA-F055-2F4C-B55D-FCA6270CC1E4}" type="presParOf" srcId="{E710AF8C-F8C7-0949-9F89-82293285D24B}" destId="{A6B43A1B-1C1C-1949-8B87-924C75F54555}" srcOrd="0" destOrd="0" presId="urn:microsoft.com/office/officeart/2005/8/layout/list1"/>
    <dgm:cxn modelId="{EBC43D05-F16D-3847-B085-0009AF856E6C}" type="presParOf" srcId="{A6B43A1B-1C1C-1949-8B87-924C75F54555}" destId="{B6FB79EC-A33A-6548-A222-5D601988F216}" srcOrd="0" destOrd="0" presId="urn:microsoft.com/office/officeart/2005/8/layout/list1"/>
    <dgm:cxn modelId="{8134FC13-6E4C-1949-B5A8-517CD65C6F7F}" type="presParOf" srcId="{A6B43A1B-1C1C-1949-8B87-924C75F54555}" destId="{1FB0E8B6-7099-D046-8066-D80BD1E15BDE}" srcOrd="1" destOrd="0" presId="urn:microsoft.com/office/officeart/2005/8/layout/list1"/>
    <dgm:cxn modelId="{B2F94603-FC7E-FB49-B01E-B3EF13ECDF13}" type="presParOf" srcId="{E710AF8C-F8C7-0949-9F89-82293285D24B}" destId="{3E8A528A-87AB-054C-8E84-7E12C7E2BC6B}" srcOrd="1" destOrd="0" presId="urn:microsoft.com/office/officeart/2005/8/layout/list1"/>
    <dgm:cxn modelId="{B8ED0988-AD7D-3F46-9AB3-8D29185EFDF9}" type="presParOf" srcId="{E710AF8C-F8C7-0949-9F89-82293285D24B}" destId="{EB534920-FC2E-5444-B326-6E1D23E1C9E6}" srcOrd="2" destOrd="0" presId="urn:microsoft.com/office/officeart/2005/8/layout/list1"/>
    <dgm:cxn modelId="{DE977C78-6F5A-A747-8AF6-E11B8999FC55}" type="presParOf" srcId="{E710AF8C-F8C7-0949-9F89-82293285D24B}" destId="{260B9F50-7D94-EA49-859A-4CCEE3D54093}" srcOrd="3" destOrd="0" presId="urn:microsoft.com/office/officeart/2005/8/layout/list1"/>
    <dgm:cxn modelId="{4764BC70-98C7-174E-97AE-FFE97CBA8015}" type="presParOf" srcId="{E710AF8C-F8C7-0949-9F89-82293285D24B}" destId="{B3222644-AB92-B143-9E08-3D6FDF4F7F42}" srcOrd="4" destOrd="0" presId="urn:microsoft.com/office/officeart/2005/8/layout/list1"/>
    <dgm:cxn modelId="{B3B0E371-6A16-CE44-8F57-6C2EA9236F3B}" type="presParOf" srcId="{B3222644-AB92-B143-9E08-3D6FDF4F7F42}" destId="{4A72CBFA-5B18-5F4B-B811-5F5A03E38164}" srcOrd="0" destOrd="0" presId="urn:microsoft.com/office/officeart/2005/8/layout/list1"/>
    <dgm:cxn modelId="{299D1A66-8FF5-E143-82CD-1B3DCAACEF04}" type="presParOf" srcId="{B3222644-AB92-B143-9E08-3D6FDF4F7F42}" destId="{FCDB8CF5-986B-AB40-93A4-604ADA4926A0}" srcOrd="1" destOrd="0" presId="urn:microsoft.com/office/officeart/2005/8/layout/list1"/>
    <dgm:cxn modelId="{CE6F809E-3D1E-2941-91A7-022B042C6F12}" type="presParOf" srcId="{E710AF8C-F8C7-0949-9F89-82293285D24B}" destId="{D1DEC7C3-C668-5D47-89E0-74C752EE1F19}" srcOrd="5" destOrd="0" presId="urn:microsoft.com/office/officeart/2005/8/layout/list1"/>
    <dgm:cxn modelId="{D0816A4E-E98D-BF44-93D4-BE72D5402038}" type="presParOf" srcId="{E710AF8C-F8C7-0949-9F89-82293285D24B}" destId="{83B1DE6A-7A4B-6242-90BF-D58E04EAB5D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20DDEA-4C42-A842-A055-E8955D96755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B7878B-1DED-1242-8CBB-4DFAF9AB6BB5}">
      <dgm:prSet phldrT="[Texto]" custT="1"/>
      <dgm:spPr/>
      <dgm:t>
        <a:bodyPr/>
        <a:lstStyle/>
        <a:p>
          <a:r>
            <a:rPr lang="es-ES" sz="2000" dirty="0"/>
            <a:t>Margen de resección:</a:t>
          </a:r>
        </a:p>
      </dgm:t>
    </dgm:pt>
    <dgm:pt modelId="{855F8E13-02DA-9E49-ABAF-D75C6D3117C7}" type="parTrans" cxnId="{3B4B57CE-CAC8-2C47-85A5-1E2769AE553A}">
      <dgm:prSet/>
      <dgm:spPr/>
      <dgm:t>
        <a:bodyPr/>
        <a:lstStyle/>
        <a:p>
          <a:endParaRPr lang="es-ES"/>
        </a:p>
      </dgm:t>
    </dgm:pt>
    <dgm:pt modelId="{4AAA4440-9E20-F64E-BAE9-55E6AA6524EE}" type="sibTrans" cxnId="{3B4B57CE-CAC8-2C47-85A5-1E2769AE553A}">
      <dgm:prSet/>
      <dgm:spPr/>
      <dgm:t>
        <a:bodyPr/>
        <a:lstStyle/>
        <a:p>
          <a:endParaRPr lang="es-ES"/>
        </a:p>
      </dgm:t>
    </dgm:pt>
    <dgm:pt modelId="{165533BE-4934-2342-8E60-042C2D735F70}">
      <dgm:prSet phldrT="[Texto]" custT="1"/>
      <dgm:spPr/>
      <dgm:t>
        <a:bodyPr/>
        <a:lstStyle/>
        <a:p>
          <a:r>
            <a:rPr lang="es-ES" sz="2000" dirty="0"/>
            <a:t>Ki 67:</a:t>
          </a:r>
        </a:p>
      </dgm:t>
    </dgm:pt>
    <dgm:pt modelId="{01AB55B5-6292-4E4F-A665-84D2FA4FDAB5}" type="parTrans" cxnId="{97408240-B4E3-9940-801E-F1F9D4F9C72C}">
      <dgm:prSet/>
      <dgm:spPr/>
      <dgm:t>
        <a:bodyPr/>
        <a:lstStyle/>
        <a:p>
          <a:endParaRPr lang="es-ES"/>
        </a:p>
      </dgm:t>
    </dgm:pt>
    <dgm:pt modelId="{AEB07459-A700-D747-BFD9-AC3B278A21BC}" type="sibTrans" cxnId="{97408240-B4E3-9940-801E-F1F9D4F9C72C}">
      <dgm:prSet/>
      <dgm:spPr/>
      <dgm:t>
        <a:bodyPr/>
        <a:lstStyle/>
        <a:p>
          <a:endParaRPr lang="es-ES"/>
        </a:p>
      </dgm:t>
    </dgm:pt>
    <dgm:pt modelId="{8C27D702-7A6B-E040-A9D9-47822B852648}">
      <dgm:prSet phldrT="[Texto]"/>
      <dgm:spPr/>
      <dgm:t>
        <a:bodyPr/>
        <a:lstStyle/>
        <a:p>
          <a:r>
            <a:rPr lang="es-ES" dirty="0"/>
            <a:t>&lt;3%: 19</a:t>
          </a:r>
        </a:p>
      </dgm:t>
    </dgm:pt>
    <dgm:pt modelId="{DB972485-1863-FA49-ACDD-A7DC6B5FA75B}" type="parTrans" cxnId="{1B9366D1-4E69-0B42-9EFE-05FA2DEBF6D6}">
      <dgm:prSet/>
      <dgm:spPr/>
      <dgm:t>
        <a:bodyPr/>
        <a:lstStyle/>
        <a:p>
          <a:endParaRPr lang="es-ES"/>
        </a:p>
      </dgm:t>
    </dgm:pt>
    <dgm:pt modelId="{1F58CE3E-F088-8344-9291-D4AF3E1EB80A}" type="sibTrans" cxnId="{1B9366D1-4E69-0B42-9EFE-05FA2DEBF6D6}">
      <dgm:prSet/>
      <dgm:spPr/>
      <dgm:t>
        <a:bodyPr/>
        <a:lstStyle/>
        <a:p>
          <a:endParaRPr lang="es-ES"/>
        </a:p>
      </dgm:t>
    </dgm:pt>
    <dgm:pt modelId="{9FFB3724-0FA1-8B40-BDA4-23D82507C00E}">
      <dgm:prSet phldrT="[Texto]"/>
      <dgm:spPr/>
      <dgm:t>
        <a:bodyPr/>
        <a:lstStyle/>
        <a:p>
          <a:r>
            <a:rPr lang="es-ES" dirty="0"/>
            <a:t>3-10%: 27</a:t>
          </a:r>
        </a:p>
      </dgm:t>
    </dgm:pt>
    <dgm:pt modelId="{CBB0A542-734A-1C4B-9708-9FCDC39A8927}" type="parTrans" cxnId="{9403BD4B-AF1E-3A4E-A857-D8D0DA3DA76F}">
      <dgm:prSet/>
      <dgm:spPr/>
      <dgm:t>
        <a:bodyPr/>
        <a:lstStyle/>
        <a:p>
          <a:endParaRPr lang="es-ES"/>
        </a:p>
      </dgm:t>
    </dgm:pt>
    <dgm:pt modelId="{64D308B6-802C-EE49-8FC2-17E0F8318376}" type="sibTrans" cxnId="{9403BD4B-AF1E-3A4E-A857-D8D0DA3DA76F}">
      <dgm:prSet/>
      <dgm:spPr/>
      <dgm:t>
        <a:bodyPr/>
        <a:lstStyle/>
        <a:p>
          <a:endParaRPr lang="es-ES"/>
        </a:p>
      </dgm:t>
    </dgm:pt>
    <dgm:pt modelId="{35DD8ED3-0741-5742-96D1-0B7DF997F374}">
      <dgm:prSet phldrT="[Texto]"/>
      <dgm:spPr/>
      <dgm:t>
        <a:bodyPr/>
        <a:lstStyle/>
        <a:p>
          <a:r>
            <a:rPr lang="es-ES" dirty="0"/>
            <a:t>11-20%: 4</a:t>
          </a:r>
        </a:p>
      </dgm:t>
    </dgm:pt>
    <dgm:pt modelId="{A858C196-90AF-764E-A10B-7E1E013586E1}" type="parTrans" cxnId="{E52F518B-6DBA-1C48-927F-1A2AD45FD8D8}">
      <dgm:prSet/>
      <dgm:spPr/>
      <dgm:t>
        <a:bodyPr/>
        <a:lstStyle/>
        <a:p>
          <a:endParaRPr lang="es-ES"/>
        </a:p>
      </dgm:t>
    </dgm:pt>
    <dgm:pt modelId="{63239CDD-EFBC-614F-A1FA-F4AC1676EFCE}" type="sibTrans" cxnId="{E52F518B-6DBA-1C48-927F-1A2AD45FD8D8}">
      <dgm:prSet/>
      <dgm:spPr/>
      <dgm:t>
        <a:bodyPr/>
        <a:lstStyle/>
        <a:p>
          <a:endParaRPr lang="es-ES"/>
        </a:p>
      </dgm:t>
    </dgm:pt>
    <dgm:pt modelId="{B52BED6E-0F0D-E040-9835-BA6FB589F69B}">
      <dgm:prSet phldrT="[Texto]"/>
      <dgm:spPr/>
      <dgm:t>
        <a:bodyPr/>
        <a:lstStyle/>
        <a:p>
          <a:r>
            <a:rPr lang="es-ES" dirty="0"/>
            <a:t>&gt;20%: 1</a:t>
          </a:r>
        </a:p>
      </dgm:t>
    </dgm:pt>
    <dgm:pt modelId="{94A74C16-071C-734D-AA90-7D5F03370AA9}" type="parTrans" cxnId="{3F85CBDB-5F41-6E4C-9E88-5C4268018BF0}">
      <dgm:prSet/>
      <dgm:spPr/>
      <dgm:t>
        <a:bodyPr/>
        <a:lstStyle/>
        <a:p>
          <a:endParaRPr lang="es-ES"/>
        </a:p>
      </dgm:t>
    </dgm:pt>
    <dgm:pt modelId="{535612ED-9DD1-FE4F-87DE-C5CBBA06C691}" type="sibTrans" cxnId="{3F85CBDB-5F41-6E4C-9E88-5C4268018BF0}">
      <dgm:prSet/>
      <dgm:spPr/>
      <dgm:t>
        <a:bodyPr/>
        <a:lstStyle/>
        <a:p>
          <a:endParaRPr lang="es-ES"/>
        </a:p>
      </dgm:t>
    </dgm:pt>
    <dgm:pt modelId="{508330AD-C2BB-FD45-8FD4-60A1F3E07758}">
      <dgm:prSet phldrT="[Texto]"/>
      <dgm:spPr/>
      <dgm:t>
        <a:bodyPr/>
        <a:lstStyle/>
        <a:p>
          <a:r>
            <a:rPr lang="es-ES" dirty="0"/>
            <a:t>69 R0 (92 %)</a:t>
          </a:r>
        </a:p>
      </dgm:t>
    </dgm:pt>
    <dgm:pt modelId="{BBEE58E6-021E-A944-91EF-3568F05BE2D1}" type="parTrans" cxnId="{9AB34F85-25F6-8349-AC5B-E706DF68D5AA}">
      <dgm:prSet/>
      <dgm:spPr/>
      <dgm:t>
        <a:bodyPr/>
        <a:lstStyle/>
        <a:p>
          <a:endParaRPr lang="es-ES"/>
        </a:p>
      </dgm:t>
    </dgm:pt>
    <dgm:pt modelId="{DE9DEB19-AA9D-DA43-8F48-0C08E90A1D67}" type="sibTrans" cxnId="{9AB34F85-25F6-8349-AC5B-E706DF68D5AA}">
      <dgm:prSet/>
      <dgm:spPr/>
      <dgm:t>
        <a:bodyPr/>
        <a:lstStyle/>
        <a:p>
          <a:endParaRPr lang="es-ES"/>
        </a:p>
      </dgm:t>
    </dgm:pt>
    <dgm:pt modelId="{81991A36-134E-2D49-978F-83A2A21D085D}">
      <dgm:prSet phldrT="[Texto]"/>
      <dgm:spPr/>
      <dgm:t>
        <a:bodyPr/>
        <a:lstStyle/>
        <a:p>
          <a:r>
            <a:rPr lang="es-ES" dirty="0"/>
            <a:t> 5 R1 (6,7 %)</a:t>
          </a:r>
        </a:p>
      </dgm:t>
    </dgm:pt>
    <dgm:pt modelId="{46CD13D3-E397-9041-BFBE-CA6F70E3003E}" type="parTrans" cxnId="{7EF6B6B9-4402-F74F-B0C2-BEB5BEE63B29}">
      <dgm:prSet/>
      <dgm:spPr/>
      <dgm:t>
        <a:bodyPr/>
        <a:lstStyle/>
        <a:p>
          <a:endParaRPr lang="es-ES"/>
        </a:p>
      </dgm:t>
    </dgm:pt>
    <dgm:pt modelId="{30AC4FB8-D07A-0F4F-B65C-3696AA008586}" type="sibTrans" cxnId="{7EF6B6B9-4402-F74F-B0C2-BEB5BEE63B29}">
      <dgm:prSet/>
      <dgm:spPr/>
      <dgm:t>
        <a:bodyPr/>
        <a:lstStyle/>
        <a:p>
          <a:endParaRPr lang="es-ES"/>
        </a:p>
      </dgm:t>
    </dgm:pt>
    <dgm:pt modelId="{D911F56D-7F35-614D-A8A9-86EBC9A89EE1}">
      <dgm:prSet phldrT="[Texto]"/>
      <dgm:spPr/>
      <dgm:t>
        <a:bodyPr/>
        <a:lstStyle/>
        <a:p>
          <a:r>
            <a:rPr lang="es-ES" dirty="0"/>
            <a:t>1 R2 (1,3 %). </a:t>
          </a:r>
        </a:p>
      </dgm:t>
    </dgm:pt>
    <dgm:pt modelId="{CDFB0D9C-5013-0844-B1E7-D64E54F7ECC7}" type="parTrans" cxnId="{F9E7B0D8-DDD8-5843-BBB5-4D94F32948C4}">
      <dgm:prSet/>
      <dgm:spPr/>
      <dgm:t>
        <a:bodyPr/>
        <a:lstStyle/>
        <a:p>
          <a:endParaRPr lang="es-ES"/>
        </a:p>
      </dgm:t>
    </dgm:pt>
    <dgm:pt modelId="{15E9EF8C-84FA-6A4C-9C06-3DB670120CB2}" type="sibTrans" cxnId="{F9E7B0D8-DDD8-5843-BBB5-4D94F32948C4}">
      <dgm:prSet/>
      <dgm:spPr/>
      <dgm:t>
        <a:bodyPr/>
        <a:lstStyle/>
        <a:p>
          <a:endParaRPr lang="es-ES"/>
        </a:p>
      </dgm:t>
    </dgm:pt>
    <dgm:pt modelId="{E710AF8C-F8C7-0949-9F89-82293285D24B}" type="pres">
      <dgm:prSet presAssocID="{BA20DDEA-4C42-A842-A055-E8955D967554}" presName="linear" presStyleCnt="0">
        <dgm:presLayoutVars>
          <dgm:dir/>
          <dgm:animLvl val="lvl"/>
          <dgm:resizeHandles val="exact"/>
        </dgm:presLayoutVars>
      </dgm:prSet>
      <dgm:spPr/>
    </dgm:pt>
    <dgm:pt modelId="{DD7B985C-F330-0C41-929D-A28CE608AFD5}" type="pres">
      <dgm:prSet presAssocID="{165533BE-4934-2342-8E60-042C2D735F70}" presName="parentLin" presStyleCnt="0"/>
      <dgm:spPr/>
    </dgm:pt>
    <dgm:pt modelId="{B6BE80DD-C106-6F46-9D69-4755AEE59A98}" type="pres">
      <dgm:prSet presAssocID="{165533BE-4934-2342-8E60-042C2D735F70}" presName="parentLeftMargin" presStyleLbl="node1" presStyleIdx="0" presStyleCnt="2"/>
      <dgm:spPr/>
    </dgm:pt>
    <dgm:pt modelId="{CFB36664-992B-9141-9C77-4C3365089D97}" type="pres">
      <dgm:prSet presAssocID="{165533BE-4934-2342-8E60-042C2D735F7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E2AC85-D4EB-5642-90D2-44BBD0EDFCE8}" type="pres">
      <dgm:prSet presAssocID="{165533BE-4934-2342-8E60-042C2D735F70}" presName="negativeSpace" presStyleCnt="0"/>
      <dgm:spPr/>
    </dgm:pt>
    <dgm:pt modelId="{EB6B5987-8A03-704B-9236-EECBD27C3AC3}" type="pres">
      <dgm:prSet presAssocID="{165533BE-4934-2342-8E60-042C2D735F70}" presName="childText" presStyleLbl="conFgAcc1" presStyleIdx="0" presStyleCnt="2" custLinFactY="-913" custLinFactNeighborX="35960" custLinFactNeighborY="-100000">
        <dgm:presLayoutVars>
          <dgm:bulletEnabled val="1"/>
        </dgm:presLayoutVars>
      </dgm:prSet>
      <dgm:spPr/>
    </dgm:pt>
    <dgm:pt modelId="{49817AC4-90D5-A042-813C-DFBC57B51E4C}" type="pres">
      <dgm:prSet presAssocID="{AEB07459-A700-D747-BFD9-AC3B278A21BC}" presName="spaceBetweenRectangles" presStyleCnt="0"/>
      <dgm:spPr/>
    </dgm:pt>
    <dgm:pt modelId="{75B2BBF2-B240-F844-A9B7-2CF6F24DAEAF}" type="pres">
      <dgm:prSet presAssocID="{DEB7878B-1DED-1242-8CBB-4DFAF9AB6BB5}" presName="parentLin" presStyleCnt="0"/>
      <dgm:spPr/>
    </dgm:pt>
    <dgm:pt modelId="{365C1D16-085F-7044-961F-C6644BE5CF64}" type="pres">
      <dgm:prSet presAssocID="{DEB7878B-1DED-1242-8CBB-4DFAF9AB6BB5}" presName="parentLeftMargin" presStyleLbl="node1" presStyleIdx="0" presStyleCnt="2"/>
      <dgm:spPr/>
    </dgm:pt>
    <dgm:pt modelId="{9A46043A-C88A-6F43-AD12-1A36553C9D87}" type="pres">
      <dgm:prSet presAssocID="{DEB7878B-1DED-1242-8CBB-4DFAF9AB6BB5}" presName="parentText" presStyleLbl="node1" presStyleIdx="1" presStyleCnt="2" custScaleX="122626">
        <dgm:presLayoutVars>
          <dgm:chMax val="0"/>
          <dgm:bulletEnabled val="1"/>
        </dgm:presLayoutVars>
      </dgm:prSet>
      <dgm:spPr/>
    </dgm:pt>
    <dgm:pt modelId="{045818E5-0F9E-6D4B-B317-1F0C004664A7}" type="pres">
      <dgm:prSet presAssocID="{DEB7878B-1DED-1242-8CBB-4DFAF9AB6BB5}" presName="negativeSpace" presStyleCnt="0"/>
      <dgm:spPr/>
    </dgm:pt>
    <dgm:pt modelId="{A7B90B88-99D6-3A4C-9AF4-1E6D8DD2B6E2}" type="pres">
      <dgm:prSet presAssocID="{DEB7878B-1DED-1242-8CBB-4DFAF9AB6BB5}" presName="childText" presStyleLbl="conFgAcc1" presStyleIdx="1" presStyleCnt="2" custLinFactNeighborY="11581">
        <dgm:presLayoutVars>
          <dgm:bulletEnabled val="1"/>
        </dgm:presLayoutVars>
      </dgm:prSet>
      <dgm:spPr/>
    </dgm:pt>
  </dgm:ptLst>
  <dgm:cxnLst>
    <dgm:cxn modelId="{D8839C1C-C001-D640-A5BA-63D076DADC3E}" type="presOf" srcId="{DEB7878B-1DED-1242-8CBB-4DFAF9AB6BB5}" destId="{365C1D16-085F-7044-961F-C6644BE5CF64}" srcOrd="0" destOrd="0" presId="urn:microsoft.com/office/officeart/2005/8/layout/list1"/>
    <dgm:cxn modelId="{B9D92F2E-B04A-1D48-B342-6C29530D61AC}" type="presOf" srcId="{508330AD-C2BB-FD45-8FD4-60A1F3E07758}" destId="{A7B90B88-99D6-3A4C-9AF4-1E6D8DD2B6E2}" srcOrd="0" destOrd="0" presId="urn:microsoft.com/office/officeart/2005/8/layout/list1"/>
    <dgm:cxn modelId="{03C31C38-F20D-D048-A5F9-71AF8FE8B152}" type="presOf" srcId="{BA20DDEA-4C42-A842-A055-E8955D967554}" destId="{E710AF8C-F8C7-0949-9F89-82293285D24B}" srcOrd="0" destOrd="0" presId="urn:microsoft.com/office/officeart/2005/8/layout/list1"/>
    <dgm:cxn modelId="{F6669038-49C5-F747-B037-283AEB6B8B28}" type="presOf" srcId="{B52BED6E-0F0D-E040-9835-BA6FB589F69B}" destId="{EB6B5987-8A03-704B-9236-EECBD27C3AC3}" srcOrd="0" destOrd="3" presId="urn:microsoft.com/office/officeart/2005/8/layout/list1"/>
    <dgm:cxn modelId="{97408240-B4E3-9940-801E-F1F9D4F9C72C}" srcId="{BA20DDEA-4C42-A842-A055-E8955D967554}" destId="{165533BE-4934-2342-8E60-042C2D735F70}" srcOrd="0" destOrd="0" parTransId="{01AB55B5-6292-4E4F-A665-84D2FA4FDAB5}" sibTransId="{AEB07459-A700-D747-BFD9-AC3B278A21BC}"/>
    <dgm:cxn modelId="{9403BD4B-AF1E-3A4E-A857-D8D0DA3DA76F}" srcId="{165533BE-4934-2342-8E60-042C2D735F70}" destId="{9FFB3724-0FA1-8B40-BDA4-23D82507C00E}" srcOrd="1" destOrd="0" parTransId="{CBB0A542-734A-1C4B-9708-9FCDC39A8927}" sibTransId="{64D308B6-802C-EE49-8FC2-17E0F8318376}"/>
    <dgm:cxn modelId="{2F880A63-FCB1-9746-B4C5-258C8083458F}" type="presOf" srcId="{165533BE-4934-2342-8E60-042C2D735F70}" destId="{B6BE80DD-C106-6F46-9D69-4755AEE59A98}" srcOrd="0" destOrd="0" presId="urn:microsoft.com/office/officeart/2005/8/layout/list1"/>
    <dgm:cxn modelId="{6500C466-DE8C-4342-B9DE-B79CBEAFA552}" type="presOf" srcId="{35DD8ED3-0741-5742-96D1-0B7DF997F374}" destId="{EB6B5987-8A03-704B-9236-EECBD27C3AC3}" srcOrd="0" destOrd="2" presId="urn:microsoft.com/office/officeart/2005/8/layout/list1"/>
    <dgm:cxn modelId="{F4A07B78-6988-4A44-97FC-B6EA831D4F65}" type="presOf" srcId="{81991A36-134E-2D49-978F-83A2A21D085D}" destId="{A7B90B88-99D6-3A4C-9AF4-1E6D8DD2B6E2}" srcOrd="0" destOrd="1" presId="urn:microsoft.com/office/officeart/2005/8/layout/list1"/>
    <dgm:cxn modelId="{9AB34F85-25F6-8349-AC5B-E706DF68D5AA}" srcId="{DEB7878B-1DED-1242-8CBB-4DFAF9AB6BB5}" destId="{508330AD-C2BB-FD45-8FD4-60A1F3E07758}" srcOrd="0" destOrd="0" parTransId="{BBEE58E6-021E-A944-91EF-3568F05BE2D1}" sibTransId="{DE9DEB19-AA9D-DA43-8F48-0C08E90A1D67}"/>
    <dgm:cxn modelId="{E52F518B-6DBA-1C48-927F-1A2AD45FD8D8}" srcId="{165533BE-4934-2342-8E60-042C2D735F70}" destId="{35DD8ED3-0741-5742-96D1-0B7DF997F374}" srcOrd="2" destOrd="0" parTransId="{A858C196-90AF-764E-A10B-7E1E013586E1}" sibTransId="{63239CDD-EFBC-614F-A1FA-F4AC1676EFCE}"/>
    <dgm:cxn modelId="{C209A2A6-5E51-5347-8C9F-37B852BFF5EE}" type="presOf" srcId="{D911F56D-7F35-614D-A8A9-86EBC9A89EE1}" destId="{A7B90B88-99D6-3A4C-9AF4-1E6D8DD2B6E2}" srcOrd="0" destOrd="2" presId="urn:microsoft.com/office/officeart/2005/8/layout/list1"/>
    <dgm:cxn modelId="{7EF6B6B9-4402-F74F-B0C2-BEB5BEE63B29}" srcId="{DEB7878B-1DED-1242-8CBB-4DFAF9AB6BB5}" destId="{81991A36-134E-2D49-978F-83A2A21D085D}" srcOrd="1" destOrd="0" parTransId="{46CD13D3-E397-9041-BFBE-CA6F70E3003E}" sibTransId="{30AC4FB8-D07A-0F4F-B65C-3696AA008586}"/>
    <dgm:cxn modelId="{ECCBF0C8-DE7E-BC4B-88C4-B14F044699C1}" type="presOf" srcId="{DEB7878B-1DED-1242-8CBB-4DFAF9AB6BB5}" destId="{9A46043A-C88A-6F43-AD12-1A36553C9D87}" srcOrd="1" destOrd="0" presId="urn:microsoft.com/office/officeart/2005/8/layout/list1"/>
    <dgm:cxn modelId="{3B4B57CE-CAC8-2C47-85A5-1E2769AE553A}" srcId="{BA20DDEA-4C42-A842-A055-E8955D967554}" destId="{DEB7878B-1DED-1242-8CBB-4DFAF9AB6BB5}" srcOrd="1" destOrd="0" parTransId="{855F8E13-02DA-9E49-ABAF-D75C6D3117C7}" sibTransId="{4AAA4440-9E20-F64E-BAE9-55E6AA6524EE}"/>
    <dgm:cxn modelId="{1B9366D1-4E69-0B42-9EFE-05FA2DEBF6D6}" srcId="{165533BE-4934-2342-8E60-042C2D735F70}" destId="{8C27D702-7A6B-E040-A9D9-47822B852648}" srcOrd="0" destOrd="0" parTransId="{DB972485-1863-FA49-ACDD-A7DC6B5FA75B}" sibTransId="{1F58CE3E-F088-8344-9291-D4AF3E1EB80A}"/>
    <dgm:cxn modelId="{DFC818D2-A6DF-F24F-9537-12AFEF9D8A26}" type="presOf" srcId="{8C27D702-7A6B-E040-A9D9-47822B852648}" destId="{EB6B5987-8A03-704B-9236-EECBD27C3AC3}" srcOrd="0" destOrd="0" presId="urn:microsoft.com/office/officeart/2005/8/layout/list1"/>
    <dgm:cxn modelId="{F9E7B0D8-DDD8-5843-BBB5-4D94F32948C4}" srcId="{DEB7878B-1DED-1242-8CBB-4DFAF9AB6BB5}" destId="{D911F56D-7F35-614D-A8A9-86EBC9A89EE1}" srcOrd="2" destOrd="0" parTransId="{CDFB0D9C-5013-0844-B1E7-D64E54F7ECC7}" sibTransId="{15E9EF8C-84FA-6A4C-9C06-3DB670120CB2}"/>
    <dgm:cxn modelId="{3F85CBDB-5F41-6E4C-9E88-5C4268018BF0}" srcId="{165533BE-4934-2342-8E60-042C2D735F70}" destId="{B52BED6E-0F0D-E040-9835-BA6FB589F69B}" srcOrd="3" destOrd="0" parTransId="{94A74C16-071C-734D-AA90-7D5F03370AA9}" sibTransId="{535612ED-9DD1-FE4F-87DE-C5CBBA06C691}"/>
    <dgm:cxn modelId="{A584D0DB-E1E3-3246-82E4-FCF97B818944}" type="presOf" srcId="{9FFB3724-0FA1-8B40-BDA4-23D82507C00E}" destId="{EB6B5987-8A03-704B-9236-EECBD27C3AC3}" srcOrd="0" destOrd="1" presId="urn:microsoft.com/office/officeart/2005/8/layout/list1"/>
    <dgm:cxn modelId="{B19370FE-73A3-584F-B39A-AB67C905E287}" type="presOf" srcId="{165533BE-4934-2342-8E60-042C2D735F70}" destId="{CFB36664-992B-9141-9C77-4C3365089D97}" srcOrd="1" destOrd="0" presId="urn:microsoft.com/office/officeart/2005/8/layout/list1"/>
    <dgm:cxn modelId="{2C018D00-DBE9-F744-BE04-25C702454257}" type="presParOf" srcId="{E710AF8C-F8C7-0949-9F89-82293285D24B}" destId="{DD7B985C-F330-0C41-929D-A28CE608AFD5}" srcOrd="0" destOrd="0" presId="urn:microsoft.com/office/officeart/2005/8/layout/list1"/>
    <dgm:cxn modelId="{DC57BD39-6A7A-A34E-BA59-38D9FE3D941E}" type="presParOf" srcId="{DD7B985C-F330-0C41-929D-A28CE608AFD5}" destId="{B6BE80DD-C106-6F46-9D69-4755AEE59A98}" srcOrd="0" destOrd="0" presId="urn:microsoft.com/office/officeart/2005/8/layout/list1"/>
    <dgm:cxn modelId="{6E2DC7F6-9711-4948-BF01-8BF0BB158B58}" type="presParOf" srcId="{DD7B985C-F330-0C41-929D-A28CE608AFD5}" destId="{CFB36664-992B-9141-9C77-4C3365089D97}" srcOrd="1" destOrd="0" presId="urn:microsoft.com/office/officeart/2005/8/layout/list1"/>
    <dgm:cxn modelId="{F866F032-01A0-754D-A4E3-684CD23F29DB}" type="presParOf" srcId="{E710AF8C-F8C7-0949-9F89-82293285D24B}" destId="{B9E2AC85-D4EB-5642-90D2-44BBD0EDFCE8}" srcOrd="1" destOrd="0" presId="urn:microsoft.com/office/officeart/2005/8/layout/list1"/>
    <dgm:cxn modelId="{D34B68BA-0792-FA46-ABC1-44EA8CC2B7BA}" type="presParOf" srcId="{E710AF8C-F8C7-0949-9F89-82293285D24B}" destId="{EB6B5987-8A03-704B-9236-EECBD27C3AC3}" srcOrd="2" destOrd="0" presId="urn:microsoft.com/office/officeart/2005/8/layout/list1"/>
    <dgm:cxn modelId="{22D2E5B3-7A74-F747-A490-EF686ACB58F7}" type="presParOf" srcId="{E710AF8C-F8C7-0949-9F89-82293285D24B}" destId="{49817AC4-90D5-A042-813C-DFBC57B51E4C}" srcOrd="3" destOrd="0" presId="urn:microsoft.com/office/officeart/2005/8/layout/list1"/>
    <dgm:cxn modelId="{DE2C274F-CB2C-E14E-8AB1-B4A918E21DA7}" type="presParOf" srcId="{E710AF8C-F8C7-0949-9F89-82293285D24B}" destId="{75B2BBF2-B240-F844-A9B7-2CF6F24DAEAF}" srcOrd="4" destOrd="0" presId="urn:microsoft.com/office/officeart/2005/8/layout/list1"/>
    <dgm:cxn modelId="{6F5FD882-A9FE-F342-B2BB-6B676DD7D6AE}" type="presParOf" srcId="{75B2BBF2-B240-F844-A9B7-2CF6F24DAEAF}" destId="{365C1D16-085F-7044-961F-C6644BE5CF64}" srcOrd="0" destOrd="0" presId="urn:microsoft.com/office/officeart/2005/8/layout/list1"/>
    <dgm:cxn modelId="{3287EDFF-BBB7-9D46-A1DB-4FA033FD7066}" type="presParOf" srcId="{75B2BBF2-B240-F844-A9B7-2CF6F24DAEAF}" destId="{9A46043A-C88A-6F43-AD12-1A36553C9D87}" srcOrd="1" destOrd="0" presId="urn:microsoft.com/office/officeart/2005/8/layout/list1"/>
    <dgm:cxn modelId="{063280F2-7B09-FD42-87C7-29974AF2CCD9}" type="presParOf" srcId="{E710AF8C-F8C7-0949-9F89-82293285D24B}" destId="{045818E5-0F9E-6D4B-B317-1F0C004664A7}" srcOrd="5" destOrd="0" presId="urn:microsoft.com/office/officeart/2005/8/layout/list1"/>
    <dgm:cxn modelId="{167F51C1-96C2-8840-A8C3-902D5A491BD7}" type="presParOf" srcId="{E710AF8C-F8C7-0949-9F89-82293285D24B}" destId="{A7B90B88-99D6-3A4C-9AF4-1E6D8DD2B6E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CC098-3819-B94D-8777-CF3257186AD5}" type="doc">
      <dgm:prSet loTypeId="urn:microsoft.com/office/officeart/2005/8/layout/hierarchy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7056261-2AF3-E04C-ABB5-60BE864ACF08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47 exitus</a:t>
          </a:r>
        </a:p>
      </dgm:t>
    </dgm:pt>
    <dgm:pt modelId="{742A7685-82D3-764C-ABCF-61E7C052B7A3}" type="parTrans" cxnId="{DF7289F3-41CF-1942-B71F-43684CF47E4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B5D72-F134-EB45-8C05-A072A3D959A2}" type="sibTrans" cxnId="{DF7289F3-41CF-1942-B71F-43684CF47E4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9C58E-14C4-A943-B87F-1C958218331E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27 progresión de enfermedad</a:t>
          </a:r>
        </a:p>
      </dgm:t>
    </dgm:pt>
    <dgm:pt modelId="{8573C5F2-17EC-A243-8523-4FDB2C52D270}" type="parTrans" cxnId="{025E4DC6-FB96-C64F-BE41-D5B2AB866334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99772-EF49-DA4C-92AF-286C9DB33EE7}" type="sibTrans" cxnId="{025E4DC6-FB96-C64F-BE41-D5B2AB86633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627E0-881B-E246-95F2-0EB51F8A4F94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18 relacionadas con el trasplante</a:t>
          </a:r>
        </a:p>
      </dgm:t>
    </dgm:pt>
    <dgm:pt modelId="{32C3B819-F918-E04E-914C-404528A3BD86}" type="parTrans" cxnId="{217B0298-8C8E-9548-9F03-57F9835961C9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8296C-35F7-A049-836F-5AD934111BAF}" type="sibTrans" cxnId="{217B0298-8C8E-9548-9F03-57F9835961C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104B2-0CB2-C344-AFAB-1AFF5006B8AB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9 postrasplante inmediato</a:t>
          </a:r>
        </a:p>
      </dgm:t>
    </dgm:pt>
    <dgm:pt modelId="{4624E890-C406-4E48-BC27-ADF8619E0C16}" type="parTrans" cxnId="{7C0D2181-1C03-6F4C-9AE1-313063B2E518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E9369-5002-EC4F-B966-DFA852532FE9}" type="sibTrans" cxnId="{7C0D2181-1C03-6F4C-9AE1-313063B2E51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8BC6F-87AF-AE4F-A08E-DD238FFCD587}">
      <dgm:prSet phldrT="[Texto]" custT="1"/>
      <dgm:spPr/>
      <dgm:t>
        <a:bodyPr/>
        <a:lstStyle/>
        <a:p>
          <a:r>
            <a:rPr lang="es-ES" sz="2000">
              <a:latin typeface="Times New Roman" panose="02020603050405020304" pitchFamily="18" charset="0"/>
              <a:cs typeface="Times New Roman" panose="02020603050405020304" pitchFamily="18" charset="0"/>
            </a:rPr>
            <a:t>6 Sepsis</a:t>
          </a:r>
        </a:p>
      </dgm:t>
    </dgm:pt>
    <dgm:pt modelId="{4CDD2CE1-E4CF-8643-8D79-220C00F686CC}" type="parTrans" cxnId="{5A0CDF26-62D1-534D-994B-C663B021CB94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70B10-DB74-3649-A1E8-DE0A0C611339}" type="sibTrans" cxnId="{5A0CDF26-62D1-534D-994B-C663B021CB9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7303A-6541-E940-A3AA-BF6F97E04A68}">
      <dgm:prSet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 Otras causas</a:t>
          </a:r>
        </a:p>
      </dgm:t>
    </dgm:pt>
    <dgm:pt modelId="{592522A1-878F-B640-AFF5-93EC4FC6C772}" type="parTrans" cxnId="{FE689A74-7588-E14A-8002-D856059E738E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3C54A-1C39-7945-BF8B-F91702C8DDC2}" type="sibTrans" cxnId="{FE689A74-7588-E14A-8002-D856059E738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23BE2-8754-764E-92DA-3E707C3E4D2E}">
      <dgm:prSet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 Trombofilia</a:t>
          </a:r>
        </a:p>
      </dgm:t>
    </dgm:pt>
    <dgm:pt modelId="{488F3AD2-4354-D344-B837-EE7E14BCF7A3}" type="parTrans" cxnId="{F0866260-FF7B-0448-986C-8CF9A8D8E84A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4F0F1-0796-2E4A-BE79-850E5CB83E0E}" type="sibTrans" cxnId="{F0866260-FF7B-0448-986C-8CF9A8D8E84A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64D3C-101D-B341-819A-CAE11001CF80}">
      <dgm:prSet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 Insuficiencia Renal</a:t>
          </a:r>
        </a:p>
      </dgm:t>
    </dgm:pt>
    <dgm:pt modelId="{7662667D-992C-AA44-98E1-EBCE64FAD546}" type="parTrans" cxnId="{8B106CCB-50FE-7F41-9F02-73B5C93DBEF6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920E3-964A-DF43-AEF4-8162C2F242F7}" type="sibTrans" cxnId="{8B106CCB-50FE-7F41-9F02-73B5C93DBEF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48A12-C2A2-D445-91F3-9051E449ADF9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 Tumores de </a:t>
          </a:r>
          <a:r>
            <a:rPr lang="es-E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novo</a:t>
          </a:r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(2-1)</a:t>
          </a:r>
        </a:p>
      </dgm:t>
    </dgm:pt>
    <dgm:pt modelId="{A69EB717-3D4E-A347-8D9A-4EF3F3CEDAC2}" type="parTrans" cxnId="{0C07BFC9-80F0-0845-B24E-A172B26BFD85}">
      <dgm:prSet custT="1"/>
      <dgm:spPr/>
      <dgm:t>
        <a:bodyPr/>
        <a:lstStyle/>
        <a:p>
          <a:endParaRPr lang="es-ES" sz="600"/>
        </a:p>
      </dgm:t>
    </dgm:pt>
    <dgm:pt modelId="{B77CF903-B3D8-E840-9AAF-1C6629AC9135}" type="sibTrans" cxnId="{0C07BFC9-80F0-0845-B24E-A172B26BFD85}">
      <dgm:prSet/>
      <dgm:spPr/>
      <dgm:t>
        <a:bodyPr/>
        <a:lstStyle/>
        <a:p>
          <a:endParaRPr lang="es-ES" sz="2000"/>
        </a:p>
      </dgm:t>
    </dgm:pt>
    <dgm:pt modelId="{F563CA37-4E68-3043-8FBE-672F906E2CCF}" type="pres">
      <dgm:prSet presAssocID="{E25CC098-3819-B94D-8777-CF3257186A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43D4AD8-9FD0-5045-8E41-3AC5D02DE6A6}" type="pres">
      <dgm:prSet presAssocID="{37056261-2AF3-E04C-ABB5-60BE864ACF08}" presName="root1" presStyleCnt="0"/>
      <dgm:spPr/>
    </dgm:pt>
    <dgm:pt modelId="{1942E4CD-7F2A-2946-BEA0-2BC11F20B2F4}" type="pres">
      <dgm:prSet presAssocID="{37056261-2AF3-E04C-ABB5-60BE864ACF08}" presName="LevelOneTextNode" presStyleLbl="node0" presStyleIdx="0" presStyleCnt="1" custScaleX="66963">
        <dgm:presLayoutVars>
          <dgm:chPref val="3"/>
        </dgm:presLayoutVars>
      </dgm:prSet>
      <dgm:spPr/>
    </dgm:pt>
    <dgm:pt modelId="{168A5A1C-7BD9-6047-A530-DAC38ACE2EA5}" type="pres">
      <dgm:prSet presAssocID="{37056261-2AF3-E04C-ABB5-60BE864ACF08}" presName="level2hierChild" presStyleCnt="0"/>
      <dgm:spPr/>
    </dgm:pt>
    <dgm:pt modelId="{28F4D635-0CA4-D944-91EA-352BD89554CE}" type="pres">
      <dgm:prSet presAssocID="{8573C5F2-17EC-A243-8523-4FDB2C52D270}" presName="conn2-1" presStyleLbl="parChTrans1D2" presStyleIdx="0" presStyleCnt="3"/>
      <dgm:spPr/>
    </dgm:pt>
    <dgm:pt modelId="{9CB45FAA-5775-7147-8608-936363B839E2}" type="pres">
      <dgm:prSet presAssocID="{8573C5F2-17EC-A243-8523-4FDB2C52D270}" presName="connTx" presStyleLbl="parChTrans1D2" presStyleIdx="0" presStyleCnt="3"/>
      <dgm:spPr/>
    </dgm:pt>
    <dgm:pt modelId="{B6C202D6-CAF0-C64E-B36C-704886365DD9}" type="pres">
      <dgm:prSet presAssocID="{B899C58E-14C4-A943-B87F-1C958218331E}" presName="root2" presStyleCnt="0"/>
      <dgm:spPr/>
    </dgm:pt>
    <dgm:pt modelId="{3C7E68D2-41BC-9F4F-BEE0-AE2B1EE0B161}" type="pres">
      <dgm:prSet presAssocID="{B899C58E-14C4-A943-B87F-1C958218331E}" presName="LevelTwoTextNode" presStyleLbl="node2" presStyleIdx="0" presStyleCnt="3" custScaleX="120858" custScaleY="84983">
        <dgm:presLayoutVars>
          <dgm:chPref val="3"/>
        </dgm:presLayoutVars>
      </dgm:prSet>
      <dgm:spPr/>
    </dgm:pt>
    <dgm:pt modelId="{E00EEBC9-5E6B-854F-9B4F-55593302E3BD}" type="pres">
      <dgm:prSet presAssocID="{B899C58E-14C4-A943-B87F-1C958218331E}" presName="level3hierChild" presStyleCnt="0"/>
      <dgm:spPr/>
    </dgm:pt>
    <dgm:pt modelId="{2E340168-8EAB-AF49-B089-8B5D84716ABE}" type="pres">
      <dgm:prSet presAssocID="{32C3B819-F918-E04E-914C-404528A3BD86}" presName="conn2-1" presStyleLbl="parChTrans1D2" presStyleIdx="1" presStyleCnt="3"/>
      <dgm:spPr/>
    </dgm:pt>
    <dgm:pt modelId="{8A9EC37D-A57D-5648-9A11-7F5DDC0691C2}" type="pres">
      <dgm:prSet presAssocID="{32C3B819-F918-E04E-914C-404528A3BD86}" presName="connTx" presStyleLbl="parChTrans1D2" presStyleIdx="1" presStyleCnt="3"/>
      <dgm:spPr/>
    </dgm:pt>
    <dgm:pt modelId="{804ECFC5-6352-C745-B805-8AC2D2BCE46B}" type="pres">
      <dgm:prSet presAssocID="{818627E0-881B-E246-95F2-0EB51F8A4F94}" presName="root2" presStyleCnt="0"/>
      <dgm:spPr/>
    </dgm:pt>
    <dgm:pt modelId="{7D2154B7-EFF7-7F41-8D57-B8DFD5A8BBDF}" type="pres">
      <dgm:prSet presAssocID="{818627E0-881B-E246-95F2-0EB51F8A4F94}" presName="LevelTwoTextNode" presStyleLbl="node2" presStyleIdx="1" presStyleCnt="3" custScaleX="119226" custScaleY="117627" custLinFactNeighborY="72809">
        <dgm:presLayoutVars>
          <dgm:chPref val="3"/>
        </dgm:presLayoutVars>
      </dgm:prSet>
      <dgm:spPr/>
    </dgm:pt>
    <dgm:pt modelId="{CA98D24D-6279-D249-9625-2C48057AD325}" type="pres">
      <dgm:prSet presAssocID="{818627E0-881B-E246-95F2-0EB51F8A4F94}" presName="level3hierChild" presStyleCnt="0"/>
      <dgm:spPr/>
    </dgm:pt>
    <dgm:pt modelId="{EF139DEE-A4B4-464E-8723-009A8890E4F8}" type="pres">
      <dgm:prSet presAssocID="{4624E890-C406-4E48-BC27-ADF8619E0C16}" presName="conn2-1" presStyleLbl="parChTrans1D3" presStyleIdx="0" presStyleCnt="5"/>
      <dgm:spPr/>
    </dgm:pt>
    <dgm:pt modelId="{B30DEA68-E7C6-7C4E-9F8B-18CC62D5C7DE}" type="pres">
      <dgm:prSet presAssocID="{4624E890-C406-4E48-BC27-ADF8619E0C16}" presName="connTx" presStyleLbl="parChTrans1D3" presStyleIdx="0" presStyleCnt="5"/>
      <dgm:spPr/>
    </dgm:pt>
    <dgm:pt modelId="{57F2809C-0FDA-984C-A4B9-A90DA6A1D833}" type="pres">
      <dgm:prSet presAssocID="{49F104B2-0CB2-C344-AFAB-1AFF5006B8AB}" presName="root2" presStyleCnt="0"/>
      <dgm:spPr/>
    </dgm:pt>
    <dgm:pt modelId="{29EF13D4-16A9-E84F-BB16-AF9CC713A904}" type="pres">
      <dgm:prSet presAssocID="{49F104B2-0CB2-C344-AFAB-1AFF5006B8AB}" presName="LevelTwoTextNode" presStyleLbl="node3" presStyleIdx="0" presStyleCnt="5" custScaleX="105328" custScaleY="92548">
        <dgm:presLayoutVars>
          <dgm:chPref val="3"/>
        </dgm:presLayoutVars>
      </dgm:prSet>
      <dgm:spPr/>
    </dgm:pt>
    <dgm:pt modelId="{ECCAE5FF-27C5-B649-AB6C-B5433BD393BD}" type="pres">
      <dgm:prSet presAssocID="{49F104B2-0CB2-C344-AFAB-1AFF5006B8AB}" presName="level3hierChild" presStyleCnt="0"/>
      <dgm:spPr/>
    </dgm:pt>
    <dgm:pt modelId="{1E6A92F2-8F06-5D47-A492-DAFB8D41CCE5}" type="pres">
      <dgm:prSet presAssocID="{4CDD2CE1-E4CF-8643-8D79-220C00F686CC}" presName="conn2-1" presStyleLbl="parChTrans1D3" presStyleIdx="1" presStyleCnt="5"/>
      <dgm:spPr/>
    </dgm:pt>
    <dgm:pt modelId="{504AA536-31F1-1D4E-83CA-16FE175F07B5}" type="pres">
      <dgm:prSet presAssocID="{4CDD2CE1-E4CF-8643-8D79-220C00F686CC}" presName="connTx" presStyleLbl="parChTrans1D3" presStyleIdx="1" presStyleCnt="5"/>
      <dgm:spPr/>
    </dgm:pt>
    <dgm:pt modelId="{690B2422-784E-8E49-9BD2-F77F415C254B}" type="pres">
      <dgm:prSet presAssocID="{A088BC6F-87AF-AE4F-A08E-DD238FFCD587}" presName="root2" presStyleCnt="0"/>
      <dgm:spPr/>
    </dgm:pt>
    <dgm:pt modelId="{6F11E7C4-83AC-3E40-80DE-47C2A517DC5D}" type="pres">
      <dgm:prSet presAssocID="{A088BC6F-87AF-AE4F-A08E-DD238FFCD587}" presName="LevelTwoTextNode" presStyleLbl="node3" presStyleIdx="1" presStyleCnt="5" custScaleY="55303">
        <dgm:presLayoutVars>
          <dgm:chPref val="3"/>
        </dgm:presLayoutVars>
      </dgm:prSet>
      <dgm:spPr/>
    </dgm:pt>
    <dgm:pt modelId="{B5EB8755-03DA-4040-A0A7-06DEC5AEC79D}" type="pres">
      <dgm:prSet presAssocID="{A088BC6F-87AF-AE4F-A08E-DD238FFCD587}" presName="level3hierChild" presStyleCnt="0"/>
      <dgm:spPr/>
    </dgm:pt>
    <dgm:pt modelId="{5A55C49E-9AB4-6648-B7FA-1C0CDF715FF0}" type="pres">
      <dgm:prSet presAssocID="{A69EB717-3D4E-A347-8D9A-4EF3F3CEDAC2}" presName="conn2-1" presStyleLbl="parChTrans1D3" presStyleIdx="2" presStyleCnt="5"/>
      <dgm:spPr/>
    </dgm:pt>
    <dgm:pt modelId="{8746F238-0FAF-774A-9DA8-97AC79446BA3}" type="pres">
      <dgm:prSet presAssocID="{A69EB717-3D4E-A347-8D9A-4EF3F3CEDAC2}" presName="connTx" presStyleLbl="parChTrans1D3" presStyleIdx="2" presStyleCnt="5"/>
      <dgm:spPr/>
    </dgm:pt>
    <dgm:pt modelId="{79254196-C8F5-9745-A93F-72FE92C2C163}" type="pres">
      <dgm:prSet presAssocID="{D9648A12-C2A2-D445-91F3-9051E449ADF9}" presName="root2" presStyleCnt="0"/>
      <dgm:spPr/>
    </dgm:pt>
    <dgm:pt modelId="{576FAA92-D7B2-844A-99C6-A5446436AFA6}" type="pres">
      <dgm:prSet presAssocID="{D9648A12-C2A2-D445-91F3-9051E449ADF9}" presName="LevelTwoTextNode" presStyleLbl="node3" presStyleIdx="2" presStyleCnt="5" custScaleX="95027">
        <dgm:presLayoutVars>
          <dgm:chPref val="3"/>
        </dgm:presLayoutVars>
      </dgm:prSet>
      <dgm:spPr/>
    </dgm:pt>
    <dgm:pt modelId="{91800DA2-1D05-F341-8D3B-4148F0A0A5E4}" type="pres">
      <dgm:prSet presAssocID="{D9648A12-C2A2-D445-91F3-9051E449ADF9}" presName="level3hierChild" presStyleCnt="0"/>
      <dgm:spPr/>
    </dgm:pt>
    <dgm:pt modelId="{250511E5-1802-2F47-A6B4-EE31A83A2277}" type="pres">
      <dgm:prSet presAssocID="{592522A1-878F-B640-AFF5-93EC4FC6C772}" presName="conn2-1" presStyleLbl="parChTrans1D2" presStyleIdx="2" presStyleCnt="3"/>
      <dgm:spPr/>
    </dgm:pt>
    <dgm:pt modelId="{B323148F-63DD-AE45-9AAB-B63F9DA9F9BF}" type="pres">
      <dgm:prSet presAssocID="{592522A1-878F-B640-AFF5-93EC4FC6C772}" presName="connTx" presStyleLbl="parChTrans1D2" presStyleIdx="2" presStyleCnt="3"/>
      <dgm:spPr/>
    </dgm:pt>
    <dgm:pt modelId="{6AB2B779-8DB7-CA43-8BCC-BDA74B92BCCA}" type="pres">
      <dgm:prSet presAssocID="{FF27303A-6541-E940-A3AA-BF6F97E04A68}" presName="root2" presStyleCnt="0"/>
      <dgm:spPr/>
    </dgm:pt>
    <dgm:pt modelId="{858723C1-4669-BB44-AD5E-01CE87E9B5DF}" type="pres">
      <dgm:prSet presAssocID="{FF27303A-6541-E940-A3AA-BF6F97E04A68}" presName="LevelTwoTextNode" presStyleLbl="node2" presStyleIdx="2" presStyleCnt="3" custScaleY="81350">
        <dgm:presLayoutVars>
          <dgm:chPref val="3"/>
        </dgm:presLayoutVars>
      </dgm:prSet>
      <dgm:spPr/>
    </dgm:pt>
    <dgm:pt modelId="{25349CFE-4D37-1242-A0AC-68934313604D}" type="pres">
      <dgm:prSet presAssocID="{FF27303A-6541-E940-A3AA-BF6F97E04A68}" presName="level3hierChild" presStyleCnt="0"/>
      <dgm:spPr/>
    </dgm:pt>
    <dgm:pt modelId="{2DA9B178-A6E2-C94C-9482-0CFDBECBE629}" type="pres">
      <dgm:prSet presAssocID="{488F3AD2-4354-D344-B837-EE7E14BCF7A3}" presName="conn2-1" presStyleLbl="parChTrans1D3" presStyleIdx="3" presStyleCnt="5"/>
      <dgm:spPr/>
    </dgm:pt>
    <dgm:pt modelId="{A682AA2E-C033-6448-998B-AF28C4CBA371}" type="pres">
      <dgm:prSet presAssocID="{488F3AD2-4354-D344-B837-EE7E14BCF7A3}" presName="connTx" presStyleLbl="parChTrans1D3" presStyleIdx="3" presStyleCnt="5"/>
      <dgm:spPr/>
    </dgm:pt>
    <dgm:pt modelId="{8EC7C3C0-CD84-F04B-AF6F-92040880B326}" type="pres">
      <dgm:prSet presAssocID="{52723BE2-8754-764E-92DA-3E707C3E4D2E}" presName="root2" presStyleCnt="0"/>
      <dgm:spPr/>
    </dgm:pt>
    <dgm:pt modelId="{919417D6-B7D5-7F48-A08C-726585B09532}" type="pres">
      <dgm:prSet presAssocID="{52723BE2-8754-764E-92DA-3E707C3E4D2E}" presName="LevelTwoTextNode" presStyleLbl="node3" presStyleIdx="3" presStyleCnt="5" custScaleX="84369" custScaleY="54154">
        <dgm:presLayoutVars>
          <dgm:chPref val="3"/>
        </dgm:presLayoutVars>
      </dgm:prSet>
      <dgm:spPr/>
    </dgm:pt>
    <dgm:pt modelId="{094DCA6E-A9C0-1E4D-B0CF-6504BAAC4070}" type="pres">
      <dgm:prSet presAssocID="{52723BE2-8754-764E-92DA-3E707C3E4D2E}" presName="level3hierChild" presStyleCnt="0"/>
      <dgm:spPr/>
    </dgm:pt>
    <dgm:pt modelId="{2EE9DD95-E14C-9248-84DD-727CB75B775D}" type="pres">
      <dgm:prSet presAssocID="{7662667D-992C-AA44-98E1-EBCE64FAD546}" presName="conn2-1" presStyleLbl="parChTrans1D3" presStyleIdx="4" presStyleCnt="5"/>
      <dgm:spPr/>
    </dgm:pt>
    <dgm:pt modelId="{333CA0D0-94D7-0D41-B59A-BAF3FED1886E}" type="pres">
      <dgm:prSet presAssocID="{7662667D-992C-AA44-98E1-EBCE64FAD546}" presName="connTx" presStyleLbl="parChTrans1D3" presStyleIdx="4" presStyleCnt="5"/>
      <dgm:spPr/>
    </dgm:pt>
    <dgm:pt modelId="{FD4F7411-8F1A-4242-A2D4-6FC0B114AE61}" type="pres">
      <dgm:prSet presAssocID="{47364D3C-101D-B341-819A-CAE11001CF80}" presName="root2" presStyleCnt="0"/>
      <dgm:spPr/>
    </dgm:pt>
    <dgm:pt modelId="{53ED855B-28A8-934D-8520-37A77D98AFF3}" type="pres">
      <dgm:prSet presAssocID="{47364D3C-101D-B341-819A-CAE11001CF80}" presName="LevelTwoTextNode" presStyleLbl="node3" presStyleIdx="4" presStyleCnt="5" custScaleY="51150">
        <dgm:presLayoutVars>
          <dgm:chPref val="3"/>
        </dgm:presLayoutVars>
      </dgm:prSet>
      <dgm:spPr/>
    </dgm:pt>
    <dgm:pt modelId="{89BA3F13-1E76-2645-8311-7FA2E2F480B3}" type="pres">
      <dgm:prSet presAssocID="{47364D3C-101D-B341-819A-CAE11001CF80}" presName="level3hierChild" presStyleCnt="0"/>
      <dgm:spPr/>
    </dgm:pt>
  </dgm:ptLst>
  <dgm:cxnLst>
    <dgm:cxn modelId="{71265502-DB49-784B-B4BA-07EF2D510171}" type="presOf" srcId="{47364D3C-101D-B341-819A-CAE11001CF80}" destId="{53ED855B-28A8-934D-8520-37A77D98AFF3}" srcOrd="0" destOrd="0" presId="urn:microsoft.com/office/officeart/2005/8/layout/hierarchy2"/>
    <dgm:cxn modelId="{8FB0A405-3E09-D247-B9AC-18E1DFF45CFB}" type="presOf" srcId="{52723BE2-8754-764E-92DA-3E707C3E4D2E}" destId="{919417D6-B7D5-7F48-A08C-726585B09532}" srcOrd="0" destOrd="0" presId="urn:microsoft.com/office/officeart/2005/8/layout/hierarchy2"/>
    <dgm:cxn modelId="{7B29CE06-D922-2242-8397-B9A281B0BEDB}" type="presOf" srcId="{488F3AD2-4354-D344-B837-EE7E14BCF7A3}" destId="{A682AA2E-C033-6448-998B-AF28C4CBA371}" srcOrd="1" destOrd="0" presId="urn:microsoft.com/office/officeart/2005/8/layout/hierarchy2"/>
    <dgm:cxn modelId="{C158371D-2688-6442-915A-64B99BDE1911}" type="presOf" srcId="{FF27303A-6541-E940-A3AA-BF6F97E04A68}" destId="{858723C1-4669-BB44-AD5E-01CE87E9B5DF}" srcOrd="0" destOrd="0" presId="urn:microsoft.com/office/officeart/2005/8/layout/hierarchy2"/>
    <dgm:cxn modelId="{205D7F23-265B-D040-9FCD-620F25F3B83C}" type="presOf" srcId="{A69EB717-3D4E-A347-8D9A-4EF3F3CEDAC2}" destId="{5A55C49E-9AB4-6648-B7FA-1C0CDF715FF0}" srcOrd="0" destOrd="0" presId="urn:microsoft.com/office/officeart/2005/8/layout/hierarchy2"/>
    <dgm:cxn modelId="{5A0CDF26-62D1-534D-994B-C663B021CB94}" srcId="{818627E0-881B-E246-95F2-0EB51F8A4F94}" destId="{A088BC6F-87AF-AE4F-A08E-DD238FFCD587}" srcOrd="1" destOrd="0" parTransId="{4CDD2CE1-E4CF-8643-8D79-220C00F686CC}" sibTransId="{53170B10-DB74-3649-A1E8-DE0A0C611339}"/>
    <dgm:cxn modelId="{8D85C12F-463D-CB46-922E-7F8C0D32E952}" type="presOf" srcId="{8573C5F2-17EC-A243-8523-4FDB2C52D270}" destId="{28F4D635-0CA4-D944-91EA-352BD89554CE}" srcOrd="0" destOrd="0" presId="urn:microsoft.com/office/officeart/2005/8/layout/hierarchy2"/>
    <dgm:cxn modelId="{D6B20036-BB5C-664B-9B25-612021B0153E}" type="presOf" srcId="{E25CC098-3819-B94D-8777-CF3257186AD5}" destId="{F563CA37-4E68-3043-8FBE-672F906E2CCF}" srcOrd="0" destOrd="0" presId="urn:microsoft.com/office/officeart/2005/8/layout/hierarchy2"/>
    <dgm:cxn modelId="{A5FDD23B-1D8B-854E-976C-77C32AF69435}" type="presOf" srcId="{D9648A12-C2A2-D445-91F3-9051E449ADF9}" destId="{576FAA92-D7B2-844A-99C6-A5446436AFA6}" srcOrd="0" destOrd="0" presId="urn:microsoft.com/office/officeart/2005/8/layout/hierarchy2"/>
    <dgm:cxn modelId="{8052C23C-433D-9740-9B1C-6DAD100580E7}" type="presOf" srcId="{8573C5F2-17EC-A243-8523-4FDB2C52D270}" destId="{9CB45FAA-5775-7147-8608-936363B839E2}" srcOrd="1" destOrd="0" presId="urn:microsoft.com/office/officeart/2005/8/layout/hierarchy2"/>
    <dgm:cxn modelId="{B3D2C53E-A269-AD49-B0FF-09E9637CDDF9}" type="presOf" srcId="{592522A1-878F-B640-AFF5-93EC4FC6C772}" destId="{250511E5-1802-2F47-A6B4-EE31A83A2277}" srcOrd="0" destOrd="0" presId="urn:microsoft.com/office/officeart/2005/8/layout/hierarchy2"/>
    <dgm:cxn modelId="{F0866260-FF7B-0448-986C-8CF9A8D8E84A}" srcId="{FF27303A-6541-E940-A3AA-BF6F97E04A68}" destId="{52723BE2-8754-764E-92DA-3E707C3E4D2E}" srcOrd="0" destOrd="0" parTransId="{488F3AD2-4354-D344-B837-EE7E14BCF7A3}" sibTransId="{8C54F0F1-0796-2E4A-BE79-850E5CB83E0E}"/>
    <dgm:cxn modelId="{FE689A74-7588-E14A-8002-D856059E738E}" srcId="{37056261-2AF3-E04C-ABB5-60BE864ACF08}" destId="{FF27303A-6541-E940-A3AA-BF6F97E04A68}" srcOrd="2" destOrd="0" parTransId="{592522A1-878F-B640-AFF5-93EC4FC6C772}" sibTransId="{3A53C54A-1C39-7945-BF8B-F91702C8DDC2}"/>
    <dgm:cxn modelId="{7C0D2181-1C03-6F4C-9AE1-313063B2E518}" srcId="{818627E0-881B-E246-95F2-0EB51F8A4F94}" destId="{49F104B2-0CB2-C344-AFAB-1AFF5006B8AB}" srcOrd="0" destOrd="0" parTransId="{4624E890-C406-4E48-BC27-ADF8619E0C16}" sibTransId="{DD8E9369-5002-EC4F-B966-DFA852532FE9}"/>
    <dgm:cxn modelId="{5EB48B84-536F-A442-A791-4A30A7ACD33B}" type="presOf" srcId="{4CDD2CE1-E4CF-8643-8D79-220C00F686CC}" destId="{504AA536-31F1-1D4E-83CA-16FE175F07B5}" srcOrd="1" destOrd="0" presId="urn:microsoft.com/office/officeart/2005/8/layout/hierarchy2"/>
    <dgm:cxn modelId="{2DBEC185-83FF-C147-B01A-F3C8B5E9D8B7}" type="presOf" srcId="{4624E890-C406-4E48-BC27-ADF8619E0C16}" destId="{B30DEA68-E7C6-7C4E-9F8B-18CC62D5C7DE}" srcOrd="1" destOrd="0" presId="urn:microsoft.com/office/officeart/2005/8/layout/hierarchy2"/>
    <dgm:cxn modelId="{6F3FB291-3AB3-3F44-A8BE-9F00574ADC6E}" type="presOf" srcId="{B899C58E-14C4-A943-B87F-1C958218331E}" destId="{3C7E68D2-41BC-9F4F-BEE0-AE2B1EE0B161}" srcOrd="0" destOrd="0" presId="urn:microsoft.com/office/officeart/2005/8/layout/hierarchy2"/>
    <dgm:cxn modelId="{217B0298-8C8E-9548-9F03-57F9835961C9}" srcId="{37056261-2AF3-E04C-ABB5-60BE864ACF08}" destId="{818627E0-881B-E246-95F2-0EB51F8A4F94}" srcOrd="1" destOrd="0" parTransId="{32C3B819-F918-E04E-914C-404528A3BD86}" sibTransId="{5768296C-35F7-A049-836F-5AD934111BAF}"/>
    <dgm:cxn modelId="{A38612A6-00B8-134D-8900-9259E2A52B17}" type="presOf" srcId="{37056261-2AF3-E04C-ABB5-60BE864ACF08}" destId="{1942E4CD-7F2A-2946-BEA0-2BC11F20B2F4}" srcOrd="0" destOrd="0" presId="urn:microsoft.com/office/officeart/2005/8/layout/hierarchy2"/>
    <dgm:cxn modelId="{17B907AC-D9BC-EE4E-AE51-2A4885D95E61}" type="presOf" srcId="{7662667D-992C-AA44-98E1-EBCE64FAD546}" destId="{333CA0D0-94D7-0D41-B59A-BAF3FED1886E}" srcOrd="1" destOrd="0" presId="urn:microsoft.com/office/officeart/2005/8/layout/hierarchy2"/>
    <dgm:cxn modelId="{BA8015AE-6201-CF43-A18B-CF329E6A07F3}" type="presOf" srcId="{592522A1-878F-B640-AFF5-93EC4FC6C772}" destId="{B323148F-63DD-AE45-9AAB-B63F9DA9F9BF}" srcOrd="1" destOrd="0" presId="urn:microsoft.com/office/officeart/2005/8/layout/hierarchy2"/>
    <dgm:cxn modelId="{D67FE0B7-2EEA-1548-949F-0FA9956518BF}" type="presOf" srcId="{4624E890-C406-4E48-BC27-ADF8619E0C16}" destId="{EF139DEE-A4B4-464E-8723-009A8890E4F8}" srcOrd="0" destOrd="0" presId="urn:microsoft.com/office/officeart/2005/8/layout/hierarchy2"/>
    <dgm:cxn modelId="{520F72BF-D82C-904F-AD93-4BCE838F5451}" type="presOf" srcId="{A088BC6F-87AF-AE4F-A08E-DD238FFCD587}" destId="{6F11E7C4-83AC-3E40-80DE-47C2A517DC5D}" srcOrd="0" destOrd="0" presId="urn:microsoft.com/office/officeart/2005/8/layout/hierarchy2"/>
    <dgm:cxn modelId="{025E4DC6-FB96-C64F-BE41-D5B2AB866334}" srcId="{37056261-2AF3-E04C-ABB5-60BE864ACF08}" destId="{B899C58E-14C4-A943-B87F-1C958218331E}" srcOrd="0" destOrd="0" parTransId="{8573C5F2-17EC-A243-8523-4FDB2C52D270}" sibTransId="{EF499772-EF49-DA4C-92AF-286C9DB33EE7}"/>
    <dgm:cxn modelId="{0C07BFC9-80F0-0845-B24E-A172B26BFD85}" srcId="{818627E0-881B-E246-95F2-0EB51F8A4F94}" destId="{D9648A12-C2A2-D445-91F3-9051E449ADF9}" srcOrd="2" destOrd="0" parTransId="{A69EB717-3D4E-A347-8D9A-4EF3F3CEDAC2}" sibTransId="{B77CF903-B3D8-E840-9AAF-1C6629AC9135}"/>
    <dgm:cxn modelId="{8B106CCB-50FE-7F41-9F02-73B5C93DBEF6}" srcId="{FF27303A-6541-E940-A3AA-BF6F97E04A68}" destId="{47364D3C-101D-B341-819A-CAE11001CF80}" srcOrd="1" destOrd="0" parTransId="{7662667D-992C-AA44-98E1-EBCE64FAD546}" sibTransId="{4DF920E3-964A-DF43-AEF4-8162C2F242F7}"/>
    <dgm:cxn modelId="{E62760CC-8B9D-3549-81DC-E7DA592E7AF6}" type="presOf" srcId="{488F3AD2-4354-D344-B837-EE7E14BCF7A3}" destId="{2DA9B178-A6E2-C94C-9482-0CFDBECBE629}" srcOrd="0" destOrd="0" presId="urn:microsoft.com/office/officeart/2005/8/layout/hierarchy2"/>
    <dgm:cxn modelId="{B53352D0-28E9-5A45-A4DF-823E2BE196F4}" type="presOf" srcId="{32C3B819-F918-E04E-914C-404528A3BD86}" destId="{8A9EC37D-A57D-5648-9A11-7F5DDC0691C2}" srcOrd="1" destOrd="0" presId="urn:microsoft.com/office/officeart/2005/8/layout/hierarchy2"/>
    <dgm:cxn modelId="{D3860AD6-99CE-F943-8905-07242C8E00FA}" type="presOf" srcId="{32C3B819-F918-E04E-914C-404528A3BD86}" destId="{2E340168-8EAB-AF49-B089-8B5D84716ABE}" srcOrd="0" destOrd="0" presId="urn:microsoft.com/office/officeart/2005/8/layout/hierarchy2"/>
    <dgm:cxn modelId="{F3130BDA-5410-AF43-8FA5-75023D83C65B}" type="presOf" srcId="{A69EB717-3D4E-A347-8D9A-4EF3F3CEDAC2}" destId="{8746F238-0FAF-774A-9DA8-97AC79446BA3}" srcOrd="1" destOrd="0" presId="urn:microsoft.com/office/officeart/2005/8/layout/hierarchy2"/>
    <dgm:cxn modelId="{50DCFCE4-0EF3-EF42-B0A9-80BF9AEEBBBC}" type="presOf" srcId="{7662667D-992C-AA44-98E1-EBCE64FAD546}" destId="{2EE9DD95-E14C-9248-84DD-727CB75B775D}" srcOrd="0" destOrd="0" presId="urn:microsoft.com/office/officeart/2005/8/layout/hierarchy2"/>
    <dgm:cxn modelId="{3A052AE8-9B81-7B44-8417-C26E0CF5D660}" type="presOf" srcId="{818627E0-881B-E246-95F2-0EB51F8A4F94}" destId="{7D2154B7-EFF7-7F41-8D57-B8DFD5A8BBDF}" srcOrd="0" destOrd="0" presId="urn:microsoft.com/office/officeart/2005/8/layout/hierarchy2"/>
    <dgm:cxn modelId="{62077EE8-AD90-0149-900A-A657CB28747C}" type="presOf" srcId="{49F104B2-0CB2-C344-AFAB-1AFF5006B8AB}" destId="{29EF13D4-16A9-E84F-BB16-AF9CC713A904}" srcOrd="0" destOrd="0" presId="urn:microsoft.com/office/officeart/2005/8/layout/hierarchy2"/>
    <dgm:cxn modelId="{335C3EEC-0B4C-3847-9B3C-D7B827641446}" type="presOf" srcId="{4CDD2CE1-E4CF-8643-8D79-220C00F686CC}" destId="{1E6A92F2-8F06-5D47-A492-DAFB8D41CCE5}" srcOrd="0" destOrd="0" presId="urn:microsoft.com/office/officeart/2005/8/layout/hierarchy2"/>
    <dgm:cxn modelId="{DF7289F3-41CF-1942-B71F-43684CF47E42}" srcId="{E25CC098-3819-B94D-8777-CF3257186AD5}" destId="{37056261-2AF3-E04C-ABB5-60BE864ACF08}" srcOrd="0" destOrd="0" parTransId="{742A7685-82D3-764C-ABCF-61E7C052B7A3}" sibTransId="{3F9B5D72-F134-EB45-8C05-A072A3D959A2}"/>
    <dgm:cxn modelId="{5FF2390B-8165-5641-97D5-DEAFD722251D}" type="presParOf" srcId="{F563CA37-4E68-3043-8FBE-672F906E2CCF}" destId="{C43D4AD8-9FD0-5045-8E41-3AC5D02DE6A6}" srcOrd="0" destOrd="0" presId="urn:microsoft.com/office/officeart/2005/8/layout/hierarchy2"/>
    <dgm:cxn modelId="{9E374332-BDA0-0C44-AE7F-B8A6D0563FA0}" type="presParOf" srcId="{C43D4AD8-9FD0-5045-8E41-3AC5D02DE6A6}" destId="{1942E4CD-7F2A-2946-BEA0-2BC11F20B2F4}" srcOrd="0" destOrd="0" presId="urn:microsoft.com/office/officeart/2005/8/layout/hierarchy2"/>
    <dgm:cxn modelId="{BE02D3E9-EF60-1540-81FD-EC191580D373}" type="presParOf" srcId="{C43D4AD8-9FD0-5045-8E41-3AC5D02DE6A6}" destId="{168A5A1C-7BD9-6047-A530-DAC38ACE2EA5}" srcOrd="1" destOrd="0" presId="urn:microsoft.com/office/officeart/2005/8/layout/hierarchy2"/>
    <dgm:cxn modelId="{C4336A74-76FA-E24F-BA16-A8E0E33526F4}" type="presParOf" srcId="{168A5A1C-7BD9-6047-A530-DAC38ACE2EA5}" destId="{28F4D635-0CA4-D944-91EA-352BD89554CE}" srcOrd="0" destOrd="0" presId="urn:microsoft.com/office/officeart/2005/8/layout/hierarchy2"/>
    <dgm:cxn modelId="{D4B70892-55D1-0A47-B4E8-38CE0EE2B1F2}" type="presParOf" srcId="{28F4D635-0CA4-D944-91EA-352BD89554CE}" destId="{9CB45FAA-5775-7147-8608-936363B839E2}" srcOrd="0" destOrd="0" presId="urn:microsoft.com/office/officeart/2005/8/layout/hierarchy2"/>
    <dgm:cxn modelId="{60FD27B8-3331-BC4F-A664-B6E880BB409B}" type="presParOf" srcId="{168A5A1C-7BD9-6047-A530-DAC38ACE2EA5}" destId="{B6C202D6-CAF0-C64E-B36C-704886365DD9}" srcOrd="1" destOrd="0" presId="urn:microsoft.com/office/officeart/2005/8/layout/hierarchy2"/>
    <dgm:cxn modelId="{6DD81A46-3A48-304B-8D5D-8955786A42B5}" type="presParOf" srcId="{B6C202D6-CAF0-C64E-B36C-704886365DD9}" destId="{3C7E68D2-41BC-9F4F-BEE0-AE2B1EE0B161}" srcOrd="0" destOrd="0" presId="urn:microsoft.com/office/officeart/2005/8/layout/hierarchy2"/>
    <dgm:cxn modelId="{0E00593F-C223-F74A-88B7-98E7C09855EB}" type="presParOf" srcId="{B6C202D6-CAF0-C64E-B36C-704886365DD9}" destId="{E00EEBC9-5E6B-854F-9B4F-55593302E3BD}" srcOrd="1" destOrd="0" presId="urn:microsoft.com/office/officeart/2005/8/layout/hierarchy2"/>
    <dgm:cxn modelId="{4ED4B9F3-6AB5-CF4B-8A0B-D566C97B0EFC}" type="presParOf" srcId="{168A5A1C-7BD9-6047-A530-DAC38ACE2EA5}" destId="{2E340168-8EAB-AF49-B089-8B5D84716ABE}" srcOrd="2" destOrd="0" presId="urn:microsoft.com/office/officeart/2005/8/layout/hierarchy2"/>
    <dgm:cxn modelId="{8BF9686B-2DF4-A04F-B1B1-6C4CDE4C0BD8}" type="presParOf" srcId="{2E340168-8EAB-AF49-B089-8B5D84716ABE}" destId="{8A9EC37D-A57D-5648-9A11-7F5DDC0691C2}" srcOrd="0" destOrd="0" presId="urn:microsoft.com/office/officeart/2005/8/layout/hierarchy2"/>
    <dgm:cxn modelId="{082F5515-4B45-AD4E-AFE2-FEC599042B9F}" type="presParOf" srcId="{168A5A1C-7BD9-6047-A530-DAC38ACE2EA5}" destId="{804ECFC5-6352-C745-B805-8AC2D2BCE46B}" srcOrd="3" destOrd="0" presId="urn:microsoft.com/office/officeart/2005/8/layout/hierarchy2"/>
    <dgm:cxn modelId="{49D174BD-E26B-7A4E-A235-3D923ABB5D00}" type="presParOf" srcId="{804ECFC5-6352-C745-B805-8AC2D2BCE46B}" destId="{7D2154B7-EFF7-7F41-8D57-B8DFD5A8BBDF}" srcOrd="0" destOrd="0" presId="urn:microsoft.com/office/officeart/2005/8/layout/hierarchy2"/>
    <dgm:cxn modelId="{181B3E7F-2D44-A64E-B79A-4E552CFAE422}" type="presParOf" srcId="{804ECFC5-6352-C745-B805-8AC2D2BCE46B}" destId="{CA98D24D-6279-D249-9625-2C48057AD325}" srcOrd="1" destOrd="0" presId="urn:microsoft.com/office/officeart/2005/8/layout/hierarchy2"/>
    <dgm:cxn modelId="{D0BC84B3-5E89-E94C-A804-30D5F44BC019}" type="presParOf" srcId="{CA98D24D-6279-D249-9625-2C48057AD325}" destId="{EF139DEE-A4B4-464E-8723-009A8890E4F8}" srcOrd="0" destOrd="0" presId="urn:microsoft.com/office/officeart/2005/8/layout/hierarchy2"/>
    <dgm:cxn modelId="{4B9C672D-0F05-AD4E-8496-14773C99A643}" type="presParOf" srcId="{EF139DEE-A4B4-464E-8723-009A8890E4F8}" destId="{B30DEA68-E7C6-7C4E-9F8B-18CC62D5C7DE}" srcOrd="0" destOrd="0" presId="urn:microsoft.com/office/officeart/2005/8/layout/hierarchy2"/>
    <dgm:cxn modelId="{4683A82E-9A35-E947-934C-CAEFB208318E}" type="presParOf" srcId="{CA98D24D-6279-D249-9625-2C48057AD325}" destId="{57F2809C-0FDA-984C-A4B9-A90DA6A1D833}" srcOrd="1" destOrd="0" presId="urn:microsoft.com/office/officeart/2005/8/layout/hierarchy2"/>
    <dgm:cxn modelId="{049E37FE-7CA3-B54F-9709-368FCCE26852}" type="presParOf" srcId="{57F2809C-0FDA-984C-A4B9-A90DA6A1D833}" destId="{29EF13D4-16A9-E84F-BB16-AF9CC713A904}" srcOrd="0" destOrd="0" presId="urn:microsoft.com/office/officeart/2005/8/layout/hierarchy2"/>
    <dgm:cxn modelId="{85F70612-0BDB-0047-8FC6-272375FA8152}" type="presParOf" srcId="{57F2809C-0FDA-984C-A4B9-A90DA6A1D833}" destId="{ECCAE5FF-27C5-B649-AB6C-B5433BD393BD}" srcOrd="1" destOrd="0" presId="urn:microsoft.com/office/officeart/2005/8/layout/hierarchy2"/>
    <dgm:cxn modelId="{FF8BB8F6-C3BF-B945-A4CD-2F3B896397D4}" type="presParOf" srcId="{CA98D24D-6279-D249-9625-2C48057AD325}" destId="{1E6A92F2-8F06-5D47-A492-DAFB8D41CCE5}" srcOrd="2" destOrd="0" presId="urn:microsoft.com/office/officeart/2005/8/layout/hierarchy2"/>
    <dgm:cxn modelId="{53C2B700-A2ED-8746-A92E-A4A0D9F0B8BA}" type="presParOf" srcId="{1E6A92F2-8F06-5D47-A492-DAFB8D41CCE5}" destId="{504AA536-31F1-1D4E-83CA-16FE175F07B5}" srcOrd="0" destOrd="0" presId="urn:microsoft.com/office/officeart/2005/8/layout/hierarchy2"/>
    <dgm:cxn modelId="{EADE53E1-0C92-3846-A349-E64AFF226B1D}" type="presParOf" srcId="{CA98D24D-6279-D249-9625-2C48057AD325}" destId="{690B2422-784E-8E49-9BD2-F77F415C254B}" srcOrd="3" destOrd="0" presId="urn:microsoft.com/office/officeart/2005/8/layout/hierarchy2"/>
    <dgm:cxn modelId="{16D5C516-E364-A145-A8DE-63379022D509}" type="presParOf" srcId="{690B2422-784E-8E49-9BD2-F77F415C254B}" destId="{6F11E7C4-83AC-3E40-80DE-47C2A517DC5D}" srcOrd="0" destOrd="0" presId="urn:microsoft.com/office/officeart/2005/8/layout/hierarchy2"/>
    <dgm:cxn modelId="{C977B8AF-CE17-B042-A646-AB603202B540}" type="presParOf" srcId="{690B2422-784E-8E49-9BD2-F77F415C254B}" destId="{B5EB8755-03DA-4040-A0A7-06DEC5AEC79D}" srcOrd="1" destOrd="0" presId="urn:microsoft.com/office/officeart/2005/8/layout/hierarchy2"/>
    <dgm:cxn modelId="{81FAAA7A-02B9-054C-AFAF-1FC57B56B44B}" type="presParOf" srcId="{CA98D24D-6279-D249-9625-2C48057AD325}" destId="{5A55C49E-9AB4-6648-B7FA-1C0CDF715FF0}" srcOrd="4" destOrd="0" presId="urn:microsoft.com/office/officeart/2005/8/layout/hierarchy2"/>
    <dgm:cxn modelId="{B220664A-B2AE-624F-A15C-F8D040931147}" type="presParOf" srcId="{5A55C49E-9AB4-6648-B7FA-1C0CDF715FF0}" destId="{8746F238-0FAF-774A-9DA8-97AC79446BA3}" srcOrd="0" destOrd="0" presId="urn:microsoft.com/office/officeart/2005/8/layout/hierarchy2"/>
    <dgm:cxn modelId="{807A3BC5-3FDF-AF41-B288-B02C1E44EE8D}" type="presParOf" srcId="{CA98D24D-6279-D249-9625-2C48057AD325}" destId="{79254196-C8F5-9745-A93F-72FE92C2C163}" srcOrd="5" destOrd="0" presId="urn:microsoft.com/office/officeart/2005/8/layout/hierarchy2"/>
    <dgm:cxn modelId="{DC72A7B1-05F7-724B-9320-078C9C204BAC}" type="presParOf" srcId="{79254196-C8F5-9745-A93F-72FE92C2C163}" destId="{576FAA92-D7B2-844A-99C6-A5446436AFA6}" srcOrd="0" destOrd="0" presId="urn:microsoft.com/office/officeart/2005/8/layout/hierarchy2"/>
    <dgm:cxn modelId="{1EEC55D9-6635-0049-B945-9DDE2B044405}" type="presParOf" srcId="{79254196-C8F5-9745-A93F-72FE92C2C163}" destId="{91800DA2-1D05-F341-8D3B-4148F0A0A5E4}" srcOrd="1" destOrd="0" presId="urn:microsoft.com/office/officeart/2005/8/layout/hierarchy2"/>
    <dgm:cxn modelId="{FA155681-7203-2348-AEAB-66B0B088B3FD}" type="presParOf" srcId="{168A5A1C-7BD9-6047-A530-DAC38ACE2EA5}" destId="{250511E5-1802-2F47-A6B4-EE31A83A2277}" srcOrd="4" destOrd="0" presId="urn:microsoft.com/office/officeart/2005/8/layout/hierarchy2"/>
    <dgm:cxn modelId="{FDC985CC-D1ED-1244-87A3-BD4E507F260D}" type="presParOf" srcId="{250511E5-1802-2F47-A6B4-EE31A83A2277}" destId="{B323148F-63DD-AE45-9AAB-B63F9DA9F9BF}" srcOrd="0" destOrd="0" presId="urn:microsoft.com/office/officeart/2005/8/layout/hierarchy2"/>
    <dgm:cxn modelId="{9E138C4A-94CF-D948-B44E-5C3F2D153708}" type="presParOf" srcId="{168A5A1C-7BD9-6047-A530-DAC38ACE2EA5}" destId="{6AB2B779-8DB7-CA43-8BCC-BDA74B92BCCA}" srcOrd="5" destOrd="0" presId="urn:microsoft.com/office/officeart/2005/8/layout/hierarchy2"/>
    <dgm:cxn modelId="{FB5D65A9-52AE-124D-8A29-411BB9BCBE96}" type="presParOf" srcId="{6AB2B779-8DB7-CA43-8BCC-BDA74B92BCCA}" destId="{858723C1-4669-BB44-AD5E-01CE87E9B5DF}" srcOrd="0" destOrd="0" presId="urn:microsoft.com/office/officeart/2005/8/layout/hierarchy2"/>
    <dgm:cxn modelId="{F5738299-399C-5648-AC44-D5FCFCF76F27}" type="presParOf" srcId="{6AB2B779-8DB7-CA43-8BCC-BDA74B92BCCA}" destId="{25349CFE-4D37-1242-A0AC-68934313604D}" srcOrd="1" destOrd="0" presId="urn:microsoft.com/office/officeart/2005/8/layout/hierarchy2"/>
    <dgm:cxn modelId="{DFBEEB7C-AF8C-1548-B2EB-17D0E2AA399D}" type="presParOf" srcId="{25349CFE-4D37-1242-A0AC-68934313604D}" destId="{2DA9B178-A6E2-C94C-9482-0CFDBECBE629}" srcOrd="0" destOrd="0" presId="urn:microsoft.com/office/officeart/2005/8/layout/hierarchy2"/>
    <dgm:cxn modelId="{FA59D73D-EF5F-B34E-887E-635974A71DF5}" type="presParOf" srcId="{2DA9B178-A6E2-C94C-9482-0CFDBECBE629}" destId="{A682AA2E-C033-6448-998B-AF28C4CBA371}" srcOrd="0" destOrd="0" presId="urn:microsoft.com/office/officeart/2005/8/layout/hierarchy2"/>
    <dgm:cxn modelId="{33C5344E-2D5E-6F4C-B9B0-F8D0F58BAC76}" type="presParOf" srcId="{25349CFE-4D37-1242-A0AC-68934313604D}" destId="{8EC7C3C0-CD84-F04B-AF6F-92040880B326}" srcOrd="1" destOrd="0" presId="urn:microsoft.com/office/officeart/2005/8/layout/hierarchy2"/>
    <dgm:cxn modelId="{9A611053-3F89-4B49-8D67-BBB18C4BD11F}" type="presParOf" srcId="{8EC7C3C0-CD84-F04B-AF6F-92040880B326}" destId="{919417D6-B7D5-7F48-A08C-726585B09532}" srcOrd="0" destOrd="0" presId="urn:microsoft.com/office/officeart/2005/8/layout/hierarchy2"/>
    <dgm:cxn modelId="{08640437-623F-B043-9D5E-5C353133A5E6}" type="presParOf" srcId="{8EC7C3C0-CD84-F04B-AF6F-92040880B326}" destId="{094DCA6E-A9C0-1E4D-B0CF-6504BAAC4070}" srcOrd="1" destOrd="0" presId="urn:microsoft.com/office/officeart/2005/8/layout/hierarchy2"/>
    <dgm:cxn modelId="{26220DDF-366B-664B-83C2-D1F70DF3A13C}" type="presParOf" srcId="{25349CFE-4D37-1242-A0AC-68934313604D}" destId="{2EE9DD95-E14C-9248-84DD-727CB75B775D}" srcOrd="2" destOrd="0" presId="urn:microsoft.com/office/officeart/2005/8/layout/hierarchy2"/>
    <dgm:cxn modelId="{773B568A-CC85-B64F-BFC7-7DF965129C4B}" type="presParOf" srcId="{2EE9DD95-E14C-9248-84DD-727CB75B775D}" destId="{333CA0D0-94D7-0D41-B59A-BAF3FED1886E}" srcOrd="0" destOrd="0" presId="urn:microsoft.com/office/officeart/2005/8/layout/hierarchy2"/>
    <dgm:cxn modelId="{CC0AA701-5A7B-5F44-BFB4-E78B71E74257}" type="presParOf" srcId="{25349CFE-4D37-1242-A0AC-68934313604D}" destId="{FD4F7411-8F1A-4242-A2D4-6FC0B114AE61}" srcOrd="3" destOrd="0" presId="urn:microsoft.com/office/officeart/2005/8/layout/hierarchy2"/>
    <dgm:cxn modelId="{03628E55-F6F5-A34F-95EC-C67F4978FBDF}" type="presParOf" srcId="{FD4F7411-8F1A-4242-A2D4-6FC0B114AE61}" destId="{53ED855B-28A8-934D-8520-37A77D98AFF3}" srcOrd="0" destOrd="0" presId="urn:microsoft.com/office/officeart/2005/8/layout/hierarchy2"/>
    <dgm:cxn modelId="{272A28FE-BF82-3445-9B9E-C5104F35E32A}" type="presParOf" srcId="{FD4F7411-8F1A-4242-A2D4-6FC0B114AE61}" destId="{89BA3F13-1E76-2645-8311-7FA2E2F480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87DD58-3423-6840-A509-EAB4C80EDAD3}" type="doc">
      <dgm:prSet loTypeId="urn:microsoft.com/office/officeart/2005/8/layout/hierarchy1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B803FF3B-341A-E84F-AF89-12BE0D5A0E4D}">
      <dgm:prSet phldrT="[Texto]" custT="1"/>
      <dgm:spPr/>
      <dgm:t>
        <a:bodyPr/>
        <a:lstStyle/>
        <a:p>
          <a:r>
            <a:rPr lang="es-ES" sz="2000" strike="noStrike" dirty="0"/>
            <a:t>71 Milán IN</a:t>
          </a:r>
        </a:p>
      </dgm:t>
    </dgm:pt>
    <dgm:pt modelId="{75855E9A-D8C7-CE42-B2EC-4419BF3B88A9}" type="parTrans" cxnId="{5AE7C04F-73D5-384B-A466-71A170DBE4B2}">
      <dgm:prSet/>
      <dgm:spPr/>
      <dgm:t>
        <a:bodyPr/>
        <a:lstStyle/>
        <a:p>
          <a:endParaRPr lang="es-ES" sz="2000" strike="noStrike"/>
        </a:p>
      </dgm:t>
    </dgm:pt>
    <dgm:pt modelId="{B7212C05-7111-4043-B219-D686F7CF558A}" type="sibTrans" cxnId="{5AE7C04F-73D5-384B-A466-71A170DBE4B2}">
      <dgm:prSet/>
      <dgm:spPr/>
      <dgm:t>
        <a:bodyPr/>
        <a:lstStyle/>
        <a:p>
          <a:endParaRPr lang="es-ES" sz="2000" strike="noStrike"/>
        </a:p>
      </dgm:t>
    </dgm:pt>
    <dgm:pt modelId="{8FFB5AA3-A35F-6E46-92D1-73206A21B11E}">
      <dgm:prSet phldrT="[Texto]" custT="1"/>
      <dgm:spPr/>
      <dgm:t>
        <a:bodyPr/>
        <a:lstStyle/>
        <a:p>
          <a:r>
            <a:rPr lang="es-ES" sz="2000" strike="noStrike"/>
            <a:t>31 Exitus</a:t>
          </a:r>
          <a:endParaRPr lang="es-ES" sz="2000" strike="noStrike" dirty="0"/>
        </a:p>
      </dgm:t>
    </dgm:pt>
    <dgm:pt modelId="{369E719E-60CF-364E-A91B-B82F6584FC2F}" type="parTrans" cxnId="{38C6471D-19F5-C34E-B4FF-E32F7374DF8A}">
      <dgm:prSet/>
      <dgm:spPr/>
      <dgm:t>
        <a:bodyPr/>
        <a:lstStyle/>
        <a:p>
          <a:endParaRPr lang="es-ES" sz="2000" strike="noStrike"/>
        </a:p>
      </dgm:t>
    </dgm:pt>
    <dgm:pt modelId="{4BA15CF1-2873-4948-BD21-AF4B9C77C82B}" type="sibTrans" cxnId="{38C6471D-19F5-C34E-B4FF-E32F7374DF8A}">
      <dgm:prSet/>
      <dgm:spPr/>
      <dgm:t>
        <a:bodyPr/>
        <a:lstStyle/>
        <a:p>
          <a:endParaRPr lang="es-ES" sz="2000" strike="noStrike"/>
        </a:p>
      </dgm:t>
    </dgm:pt>
    <dgm:pt modelId="{6B571E53-7B03-8542-BE6C-7DA3EE334F8F}">
      <dgm:prSet phldrT="[Texto]" custT="1"/>
      <dgm:spPr/>
      <dgm:t>
        <a:bodyPr/>
        <a:lstStyle/>
        <a:p>
          <a:r>
            <a:rPr lang="es-ES" sz="2000" strike="noStrike" dirty="0"/>
            <a:t>40 Vivos</a:t>
          </a:r>
        </a:p>
      </dgm:t>
    </dgm:pt>
    <dgm:pt modelId="{98CE3839-08B1-4641-8304-4627970709A9}" type="parTrans" cxnId="{EBB62C24-0B2A-B441-939E-F6BECADCD74A}">
      <dgm:prSet/>
      <dgm:spPr/>
      <dgm:t>
        <a:bodyPr/>
        <a:lstStyle/>
        <a:p>
          <a:endParaRPr lang="es-ES" sz="2000" strike="noStrike"/>
        </a:p>
      </dgm:t>
    </dgm:pt>
    <dgm:pt modelId="{5320A87C-00FA-9C4E-8FF9-B9ACC2F15F4C}" type="sibTrans" cxnId="{EBB62C24-0B2A-B441-939E-F6BECADCD74A}">
      <dgm:prSet/>
      <dgm:spPr/>
      <dgm:t>
        <a:bodyPr/>
        <a:lstStyle/>
        <a:p>
          <a:endParaRPr lang="es-ES" sz="2000" strike="noStrike"/>
        </a:p>
      </dgm:t>
    </dgm:pt>
    <dgm:pt modelId="{B5303744-51EB-4348-8E3C-81418CB41087}">
      <dgm:prSet phldrT="[Texto]" custT="1"/>
      <dgm:spPr/>
      <dgm:t>
        <a:bodyPr/>
        <a:lstStyle/>
        <a:p>
          <a:r>
            <a:rPr lang="es-ES" sz="2000" strike="noStrike" dirty="0"/>
            <a:t>11 Vivos con enfermedad estable</a:t>
          </a:r>
        </a:p>
      </dgm:t>
    </dgm:pt>
    <dgm:pt modelId="{A2C48A35-B2E0-7646-BCBB-B035F4320470}" type="parTrans" cxnId="{0B939089-C8CD-794A-8586-CE76CF0C6382}">
      <dgm:prSet/>
      <dgm:spPr/>
      <dgm:t>
        <a:bodyPr/>
        <a:lstStyle/>
        <a:p>
          <a:endParaRPr lang="es-ES" sz="2000"/>
        </a:p>
      </dgm:t>
    </dgm:pt>
    <dgm:pt modelId="{6388D882-BE88-194B-8FF0-9801CC69CDFB}" type="sibTrans" cxnId="{0B939089-C8CD-794A-8586-CE76CF0C6382}">
      <dgm:prSet/>
      <dgm:spPr/>
      <dgm:t>
        <a:bodyPr/>
        <a:lstStyle/>
        <a:p>
          <a:endParaRPr lang="es-ES" sz="2000"/>
        </a:p>
      </dgm:t>
    </dgm:pt>
    <dgm:pt modelId="{6DE7795E-EB54-9A4F-B7A8-9799DFD9E318}">
      <dgm:prSet phldrT="[Texto]" custT="1"/>
      <dgm:spPr/>
      <dgm:t>
        <a:bodyPr/>
        <a:lstStyle/>
        <a:p>
          <a:r>
            <a:rPr lang="es-ES" sz="2000" strike="noStrike" dirty="0"/>
            <a:t>6 Vivos con enfermedad en progresión</a:t>
          </a:r>
        </a:p>
      </dgm:t>
    </dgm:pt>
    <dgm:pt modelId="{A360E655-1940-3946-AAC4-1C3B8907E04D}" type="parTrans" cxnId="{9FBFC62D-DB9A-034A-B78C-195034ABCC85}">
      <dgm:prSet/>
      <dgm:spPr/>
      <dgm:t>
        <a:bodyPr/>
        <a:lstStyle/>
        <a:p>
          <a:endParaRPr lang="es-ES" sz="2000"/>
        </a:p>
      </dgm:t>
    </dgm:pt>
    <dgm:pt modelId="{988072A3-59CC-FE43-BF0B-15679AFA62F0}" type="sibTrans" cxnId="{9FBFC62D-DB9A-034A-B78C-195034ABCC85}">
      <dgm:prSet/>
      <dgm:spPr/>
      <dgm:t>
        <a:bodyPr/>
        <a:lstStyle/>
        <a:p>
          <a:endParaRPr lang="es-ES" sz="2000"/>
        </a:p>
      </dgm:t>
    </dgm:pt>
    <dgm:pt modelId="{9CA20CB2-78DA-1B4F-B611-2C1D922AA8E4}">
      <dgm:prSet phldrT="[Texto]" custT="1"/>
      <dgm:spPr/>
      <dgm:t>
        <a:bodyPr/>
        <a:lstStyle/>
        <a:p>
          <a:r>
            <a:rPr lang="es-ES" sz="2000" strike="noStrike" dirty="0"/>
            <a:t>8 Exitus perioperatorio</a:t>
          </a:r>
        </a:p>
      </dgm:t>
    </dgm:pt>
    <dgm:pt modelId="{86A1F8C7-42D3-E24D-BB73-2FEF9A788C7B}" type="parTrans" cxnId="{E30E41C8-03D3-9A41-A266-FCA684CCB571}">
      <dgm:prSet/>
      <dgm:spPr/>
      <dgm:t>
        <a:bodyPr/>
        <a:lstStyle/>
        <a:p>
          <a:endParaRPr lang="es-ES" sz="2000"/>
        </a:p>
      </dgm:t>
    </dgm:pt>
    <dgm:pt modelId="{A7D8E89B-2DD1-5C46-A5CF-106B16472267}" type="sibTrans" cxnId="{E30E41C8-03D3-9A41-A266-FCA684CCB571}">
      <dgm:prSet/>
      <dgm:spPr/>
      <dgm:t>
        <a:bodyPr/>
        <a:lstStyle/>
        <a:p>
          <a:endParaRPr lang="es-ES" sz="2000"/>
        </a:p>
      </dgm:t>
    </dgm:pt>
    <dgm:pt modelId="{F5967AD8-4CF0-1F44-9858-149E7BDB410B}">
      <dgm:prSet phldrT="[Texto]" custT="1"/>
      <dgm:spPr/>
      <dgm:t>
        <a:bodyPr/>
        <a:lstStyle/>
        <a:p>
          <a:r>
            <a:rPr lang="es-ES" sz="2000" strike="noStrike"/>
            <a:t>23 Exitus</a:t>
          </a:r>
          <a:endParaRPr lang="es-ES" sz="2000" strike="noStrike" dirty="0"/>
        </a:p>
      </dgm:t>
    </dgm:pt>
    <dgm:pt modelId="{D48B6A8E-0327-1648-9A6A-3B5C5A62210C}" type="parTrans" cxnId="{3B3BD4D7-BEF4-9B4C-9F5C-62EC19744C69}">
      <dgm:prSet/>
      <dgm:spPr/>
      <dgm:t>
        <a:bodyPr/>
        <a:lstStyle/>
        <a:p>
          <a:endParaRPr lang="es-ES" sz="2000"/>
        </a:p>
      </dgm:t>
    </dgm:pt>
    <dgm:pt modelId="{173CCBF8-9849-9E46-94C4-C3996FD97F69}" type="sibTrans" cxnId="{3B3BD4D7-BEF4-9B4C-9F5C-62EC19744C69}">
      <dgm:prSet/>
      <dgm:spPr/>
      <dgm:t>
        <a:bodyPr/>
        <a:lstStyle/>
        <a:p>
          <a:endParaRPr lang="es-ES" sz="2000"/>
        </a:p>
      </dgm:t>
    </dgm:pt>
    <dgm:pt modelId="{6D0A5C54-E8B7-894E-B82B-F8A4263F84BA}">
      <dgm:prSet phldrT="[Texto]" custT="1"/>
      <dgm:spPr/>
      <dgm:t>
        <a:bodyPr/>
        <a:lstStyle/>
        <a:p>
          <a:r>
            <a:rPr lang="es-ES" sz="2000" strike="noStrike" dirty="0"/>
            <a:t>23 Vivos curados*</a:t>
          </a:r>
        </a:p>
      </dgm:t>
    </dgm:pt>
    <dgm:pt modelId="{52C8C65D-B7E7-9A41-946E-CE77FB908E03}" type="parTrans" cxnId="{138C2DFE-3E5A-7141-ABAB-0F8FB0CA1B7C}">
      <dgm:prSet/>
      <dgm:spPr/>
      <dgm:t>
        <a:bodyPr/>
        <a:lstStyle/>
        <a:p>
          <a:endParaRPr lang="es-ES" sz="2000"/>
        </a:p>
      </dgm:t>
    </dgm:pt>
    <dgm:pt modelId="{1F37CB43-D30B-244F-B4F4-79E3CD78C7E9}" type="sibTrans" cxnId="{138C2DFE-3E5A-7141-ABAB-0F8FB0CA1B7C}">
      <dgm:prSet/>
      <dgm:spPr/>
      <dgm:t>
        <a:bodyPr/>
        <a:lstStyle/>
        <a:p>
          <a:endParaRPr lang="es-ES" sz="2000"/>
        </a:p>
      </dgm:t>
    </dgm:pt>
    <dgm:pt modelId="{8475DBC4-4627-0548-9B60-6AC8B809E967}">
      <dgm:prSet phldrT="[Texto]" custT="1"/>
      <dgm:spPr/>
      <dgm:t>
        <a:bodyPr/>
        <a:lstStyle/>
        <a:p>
          <a:r>
            <a:rPr lang="es-ES" sz="2000" strike="noStrike"/>
            <a:t>14 TNE avanzado</a:t>
          </a:r>
          <a:endParaRPr lang="es-ES" sz="2000" strike="noStrike" dirty="0"/>
        </a:p>
      </dgm:t>
    </dgm:pt>
    <dgm:pt modelId="{A1458BBB-D63F-EF4B-8807-CCE9A1492B6D}" type="parTrans" cxnId="{0310358C-905B-C74D-B428-59E7455AA919}">
      <dgm:prSet/>
      <dgm:spPr/>
      <dgm:t>
        <a:bodyPr/>
        <a:lstStyle/>
        <a:p>
          <a:endParaRPr lang="es-ES" sz="2000"/>
        </a:p>
      </dgm:t>
    </dgm:pt>
    <dgm:pt modelId="{C7881E01-20DD-7149-8E94-11A44ADD2697}" type="sibTrans" cxnId="{0310358C-905B-C74D-B428-59E7455AA919}">
      <dgm:prSet/>
      <dgm:spPr/>
      <dgm:t>
        <a:bodyPr/>
        <a:lstStyle/>
        <a:p>
          <a:endParaRPr lang="es-ES" sz="2000"/>
        </a:p>
      </dgm:t>
    </dgm:pt>
    <dgm:pt modelId="{DB21045E-F3FC-9848-A2AB-19F85DE58AD1}">
      <dgm:prSet phldrT="[Texto]" custT="1"/>
      <dgm:spPr/>
      <dgm:t>
        <a:bodyPr/>
        <a:lstStyle/>
        <a:p>
          <a:r>
            <a:rPr lang="es-ES" sz="2000" strike="noStrike"/>
            <a:t>9 Otra causa</a:t>
          </a:r>
          <a:endParaRPr lang="es-ES" sz="2000" strike="noStrike" dirty="0"/>
        </a:p>
      </dgm:t>
    </dgm:pt>
    <dgm:pt modelId="{EEDE2DBD-74CF-9A4C-9E8C-EA51E4C9E962}" type="parTrans" cxnId="{1E181C62-9750-3442-8859-1EA66DB189E5}">
      <dgm:prSet/>
      <dgm:spPr/>
      <dgm:t>
        <a:bodyPr/>
        <a:lstStyle/>
        <a:p>
          <a:endParaRPr lang="es-ES" sz="2000"/>
        </a:p>
      </dgm:t>
    </dgm:pt>
    <dgm:pt modelId="{7A2BF210-6F2B-CB47-833D-96AAFC10F938}" type="sibTrans" cxnId="{1E181C62-9750-3442-8859-1EA66DB189E5}">
      <dgm:prSet/>
      <dgm:spPr/>
      <dgm:t>
        <a:bodyPr/>
        <a:lstStyle/>
        <a:p>
          <a:endParaRPr lang="es-ES" sz="2000"/>
        </a:p>
      </dgm:t>
    </dgm:pt>
    <dgm:pt modelId="{68C0DB7D-AD08-9B42-BB79-50C465457E09}" type="pres">
      <dgm:prSet presAssocID="{5687DD58-3423-6840-A509-EAB4C80EDA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80873C-95F9-3E48-A605-D486EA02B57C}" type="pres">
      <dgm:prSet presAssocID="{B803FF3B-341A-E84F-AF89-12BE0D5A0E4D}" presName="hierRoot1" presStyleCnt="0"/>
      <dgm:spPr/>
    </dgm:pt>
    <dgm:pt modelId="{E5301799-979B-4C41-B04F-A87BDEF9024A}" type="pres">
      <dgm:prSet presAssocID="{B803FF3B-341A-E84F-AF89-12BE0D5A0E4D}" presName="composite" presStyleCnt="0"/>
      <dgm:spPr/>
    </dgm:pt>
    <dgm:pt modelId="{DA8AC029-8D88-EB4B-80CD-3542AB9B36BA}" type="pres">
      <dgm:prSet presAssocID="{B803FF3B-341A-E84F-AF89-12BE0D5A0E4D}" presName="background" presStyleLbl="node0" presStyleIdx="0" presStyleCnt="1"/>
      <dgm:spPr/>
    </dgm:pt>
    <dgm:pt modelId="{F09C7D9D-5D44-DC49-961F-C14CE9F4E031}" type="pres">
      <dgm:prSet presAssocID="{B803FF3B-341A-E84F-AF89-12BE0D5A0E4D}" presName="text" presStyleLbl="fgAcc0" presStyleIdx="0" presStyleCnt="1">
        <dgm:presLayoutVars>
          <dgm:chPref val="3"/>
        </dgm:presLayoutVars>
      </dgm:prSet>
      <dgm:spPr/>
    </dgm:pt>
    <dgm:pt modelId="{83692D3F-503B-BE47-80B8-377000251799}" type="pres">
      <dgm:prSet presAssocID="{B803FF3B-341A-E84F-AF89-12BE0D5A0E4D}" presName="hierChild2" presStyleCnt="0"/>
      <dgm:spPr/>
    </dgm:pt>
    <dgm:pt modelId="{CC1E1B40-4215-DE46-8C53-2B3E157A331E}" type="pres">
      <dgm:prSet presAssocID="{369E719E-60CF-364E-A91B-B82F6584FC2F}" presName="Name10" presStyleLbl="parChTrans1D2" presStyleIdx="0" presStyleCnt="2"/>
      <dgm:spPr/>
    </dgm:pt>
    <dgm:pt modelId="{6D432B20-E32A-FC48-9ED9-D53BF0E6387B}" type="pres">
      <dgm:prSet presAssocID="{8FFB5AA3-A35F-6E46-92D1-73206A21B11E}" presName="hierRoot2" presStyleCnt="0"/>
      <dgm:spPr/>
    </dgm:pt>
    <dgm:pt modelId="{24E29135-6D89-B24C-AFB1-CF158879021F}" type="pres">
      <dgm:prSet presAssocID="{8FFB5AA3-A35F-6E46-92D1-73206A21B11E}" presName="composite2" presStyleCnt="0"/>
      <dgm:spPr/>
    </dgm:pt>
    <dgm:pt modelId="{6FBEEC7A-96DA-3A41-9D93-D1297F2248FF}" type="pres">
      <dgm:prSet presAssocID="{8FFB5AA3-A35F-6E46-92D1-73206A21B11E}" presName="background2" presStyleLbl="node2" presStyleIdx="0" presStyleCnt="2"/>
      <dgm:spPr/>
    </dgm:pt>
    <dgm:pt modelId="{C01F84FF-D163-4546-98E2-6F70A9F1662D}" type="pres">
      <dgm:prSet presAssocID="{8FFB5AA3-A35F-6E46-92D1-73206A21B11E}" presName="text2" presStyleLbl="fgAcc2" presStyleIdx="0" presStyleCnt="2">
        <dgm:presLayoutVars>
          <dgm:chPref val="3"/>
        </dgm:presLayoutVars>
      </dgm:prSet>
      <dgm:spPr/>
    </dgm:pt>
    <dgm:pt modelId="{26FE5B34-20CC-4240-B86E-E0AF5900A0BE}" type="pres">
      <dgm:prSet presAssocID="{8FFB5AA3-A35F-6E46-92D1-73206A21B11E}" presName="hierChild3" presStyleCnt="0"/>
      <dgm:spPr/>
    </dgm:pt>
    <dgm:pt modelId="{D883F45C-341C-8C45-A118-98C4C2DB97D7}" type="pres">
      <dgm:prSet presAssocID="{86A1F8C7-42D3-E24D-BB73-2FEF9A788C7B}" presName="Name17" presStyleLbl="parChTrans1D3" presStyleIdx="0" presStyleCnt="5"/>
      <dgm:spPr/>
    </dgm:pt>
    <dgm:pt modelId="{8F0B9553-FB48-9243-8126-344CC3AD1EEC}" type="pres">
      <dgm:prSet presAssocID="{9CA20CB2-78DA-1B4F-B611-2C1D922AA8E4}" presName="hierRoot3" presStyleCnt="0"/>
      <dgm:spPr/>
    </dgm:pt>
    <dgm:pt modelId="{52701872-1AE4-6849-8B1D-76B7968B8D67}" type="pres">
      <dgm:prSet presAssocID="{9CA20CB2-78DA-1B4F-B611-2C1D922AA8E4}" presName="composite3" presStyleCnt="0"/>
      <dgm:spPr/>
    </dgm:pt>
    <dgm:pt modelId="{E9FC2A0B-BEF2-6D42-952C-561723E681E0}" type="pres">
      <dgm:prSet presAssocID="{9CA20CB2-78DA-1B4F-B611-2C1D922AA8E4}" presName="background3" presStyleLbl="node3" presStyleIdx="0" presStyleCnt="5"/>
      <dgm:spPr/>
    </dgm:pt>
    <dgm:pt modelId="{2CAB13BB-46CD-6341-BF10-86ECEF6C90A9}" type="pres">
      <dgm:prSet presAssocID="{9CA20CB2-78DA-1B4F-B611-2C1D922AA8E4}" presName="text3" presStyleLbl="fgAcc3" presStyleIdx="0" presStyleCnt="5" custScaleX="131609">
        <dgm:presLayoutVars>
          <dgm:chPref val="3"/>
        </dgm:presLayoutVars>
      </dgm:prSet>
      <dgm:spPr/>
    </dgm:pt>
    <dgm:pt modelId="{577FA3DC-5234-4F41-901D-ED51A4611FB8}" type="pres">
      <dgm:prSet presAssocID="{9CA20CB2-78DA-1B4F-B611-2C1D922AA8E4}" presName="hierChild4" presStyleCnt="0"/>
      <dgm:spPr/>
    </dgm:pt>
    <dgm:pt modelId="{64EC022D-C4CF-4044-B9DC-5F9AC98A7D3B}" type="pres">
      <dgm:prSet presAssocID="{D48B6A8E-0327-1648-9A6A-3B5C5A62210C}" presName="Name17" presStyleLbl="parChTrans1D3" presStyleIdx="1" presStyleCnt="5"/>
      <dgm:spPr/>
    </dgm:pt>
    <dgm:pt modelId="{5EB4B714-1A02-1341-BF6A-4C12C66D117E}" type="pres">
      <dgm:prSet presAssocID="{F5967AD8-4CF0-1F44-9858-149E7BDB410B}" presName="hierRoot3" presStyleCnt="0"/>
      <dgm:spPr/>
    </dgm:pt>
    <dgm:pt modelId="{CA1523F0-43A8-4841-AADD-B261B33C6F3F}" type="pres">
      <dgm:prSet presAssocID="{F5967AD8-4CF0-1F44-9858-149E7BDB410B}" presName="composite3" presStyleCnt="0"/>
      <dgm:spPr/>
    </dgm:pt>
    <dgm:pt modelId="{07593129-9ECB-AA42-BCE0-D0C18D0E4CAD}" type="pres">
      <dgm:prSet presAssocID="{F5967AD8-4CF0-1F44-9858-149E7BDB410B}" presName="background3" presStyleLbl="node3" presStyleIdx="1" presStyleCnt="5"/>
      <dgm:spPr/>
    </dgm:pt>
    <dgm:pt modelId="{9BC2AA73-581B-F245-A028-87672C837759}" type="pres">
      <dgm:prSet presAssocID="{F5967AD8-4CF0-1F44-9858-149E7BDB410B}" presName="text3" presStyleLbl="fgAcc3" presStyleIdx="1" presStyleCnt="5">
        <dgm:presLayoutVars>
          <dgm:chPref val="3"/>
        </dgm:presLayoutVars>
      </dgm:prSet>
      <dgm:spPr/>
    </dgm:pt>
    <dgm:pt modelId="{AD19543B-8B66-EC48-8478-811DD4F77B81}" type="pres">
      <dgm:prSet presAssocID="{F5967AD8-4CF0-1F44-9858-149E7BDB410B}" presName="hierChild4" presStyleCnt="0"/>
      <dgm:spPr/>
    </dgm:pt>
    <dgm:pt modelId="{9E508D39-847E-C340-9D61-4D43C247B2CC}" type="pres">
      <dgm:prSet presAssocID="{A1458BBB-D63F-EF4B-8807-CCE9A1492B6D}" presName="Name23" presStyleLbl="parChTrans1D4" presStyleIdx="0" presStyleCnt="2"/>
      <dgm:spPr/>
    </dgm:pt>
    <dgm:pt modelId="{915AB64F-FA6F-324D-A555-03F3A523EA18}" type="pres">
      <dgm:prSet presAssocID="{8475DBC4-4627-0548-9B60-6AC8B809E967}" presName="hierRoot4" presStyleCnt="0"/>
      <dgm:spPr/>
    </dgm:pt>
    <dgm:pt modelId="{F19BB3C2-B74C-2C41-9B38-B054FF40D71F}" type="pres">
      <dgm:prSet presAssocID="{8475DBC4-4627-0548-9B60-6AC8B809E967}" presName="composite4" presStyleCnt="0"/>
      <dgm:spPr/>
    </dgm:pt>
    <dgm:pt modelId="{97844671-2151-654D-A71D-35727F0A272F}" type="pres">
      <dgm:prSet presAssocID="{8475DBC4-4627-0548-9B60-6AC8B809E967}" presName="background4" presStyleLbl="node4" presStyleIdx="0" presStyleCnt="2"/>
      <dgm:spPr/>
    </dgm:pt>
    <dgm:pt modelId="{294F3CDC-1618-2D4B-BD1F-9FBA45B68AE9}" type="pres">
      <dgm:prSet presAssocID="{8475DBC4-4627-0548-9B60-6AC8B809E967}" presName="text4" presStyleLbl="fgAcc4" presStyleIdx="0" presStyleCnt="2">
        <dgm:presLayoutVars>
          <dgm:chPref val="3"/>
        </dgm:presLayoutVars>
      </dgm:prSet>
      <dgm:spPr/>
    </dgm:pt>
    <dgm:pt modelId="{FB6B67CA-A751-3D4C-B93D-7228D821B1C8}" type="pres">
      <dgm:prSet presAssocID="{8475DBC4-4627-0548-9B60-6AC8B809E967}" presName="hierChild5" presStyleCnt="0"/>
      <dgm:spPr/>
    </dgm:pt>
    <dgm:pt modelId="{6CC205A0-EFC8-E142-A004-827160AA3235}" type="pres">
      <dgm:prSet presAssocID="{EEDE2DBD-74CF-9A4C-9E8C-EA51E4C9E962}" presName="Name23" presStyleLbl="parChTrans1D4" presStyleIdx="1" presStyleCnt="2"/>
      <dgm:spPr/>
    </dgm:pt>
    <dgm:pt modelId="{AD64F97A-4D06-EC4B-A3B3-9E4EC7FE7A01}" type="pres">
      <dgm:prSet presAssocID="{DB21045E-F3FC-9848-A2AB-19F85DE58AD1}" presName="hierRoot4" presStyleCnt="0"/>
      <dgm:spPr/>
    </dgm:pt>
    <dgm:pt modelId="{1B25D21A-4645-B849-A992-38F5C93B723A}" type="pres">
      <dgm:prSet presAssocID="{DB21045E-F3FC-9848-A2AB-19F85DE58AD1}" presName="composite4" presStyleCnt="0"/>
      <dgm:spPr/>
    </dgm:pt>
    <dgm:pt modelId="{EF4EBE32-476E-544A-A28C-52B95A515008}" type="pres">
      <dgm:prSet presAssocID="{DB21045E-F3FC-9848-A2AB-19F85DE58AD1}" presName="background4" presStyleLbl="node4" presStyleIdx="1" presStyleCnt="2"/>
      <dgm:spPr/>
    </dgm:pt>
    <dgm:pt modelId="{9F79DACD-9961-5E46-ACF5-5D57F1140EBA}" type="pres">
      <dgm:prSet presAssocID="{DB21045E-F3FC-9848-A2AB-19F85DE58AD1}" presName="text4" presStyleLbl="fgAcc4" presStyleIdx="1" presStyleCnt="2">
        <dgm:presLayoutVars>
          <dgm:chPref val="3"/>
        </dgm:presLayoutVars>
      </dgm:prSet>
      <dgm:spPr/>
    </dgm:pt>
    <dgm:pt modelId="{B08419D2-3BCE-3C42-A80C-5189EF1015A6}" type="pres">
      <dgm:prSet presAssocID="{DB21045E-F3FC-9848-A2AB-19F85DE58AD1}" presName="hierChild5" presStyleCnt="0"/>
      <dgm:spPr/>
    </dgm:pt>
    <dgm:pt modelId="{1081FA56-6541-F74A-A444-822F718BE4DE}" type="pres">
      <dgm:prSet presAssocID="{98CE3839-08B1-4641-8304-4627970709A9}" presName="Name10" presStyleLbl="parChTrans1D2" presStyleIdx="1" presStyleCnt="2"/>
      <dgm:spPr/>
    </dgm:pt>
    <dgm:pt modelId="{3CF6F266-BBD5-A84B-8918-30625E5C66BC}" type="pres">
      <dgm:prSet presAssocID="{6B571E53-7B03-8542-BE6C-7DA3EE334F8F}" presName="hierRoot2" presStyleCnt="0"/>
      <dgm:spPr/>
    </dgm:pt>
    <dgm:pt modelId="{84852F81-D3D5-ED4A-8641-A4E64C20D7FD}" type="pres">
      <dgm:prSet presAssocID="{6B571E53-7B03-8542-BE6C-7DA3EE334F8F}" presName="composite2" presStyleCnt="0"/>
      <dgm:spPr/>
    </dgm:pt>
    <dgm:pt modelId="{0AE3C81C-61D2-874A-8671-DDFFE9CAD0D3}" type="pres">
      <dgm:prSet presAssocID="{6B571E53-7B03-8542-BE6C-7DA3EE334F8F}" presName="background2" presStyleLbl="node2" presStyleIdx="1" presStyleCnt="2"/>
      <dgm:spPr/>
    </dgm:pt>
    <dgm:pt modelId="{1B90C053-15F7-7246-9114-38F573979B32}" type="pres">
      <dgm:prSet presAssocID="{6B571E53-7B03-8542-BE6C-7DA3EE334F8F}" presName="text2" presStyleLbl="fgAcc2" presStyleIdx="1" presStyleCnt="2" custScaleX="118035">
        <dgm:presLayoutVars>
          <dgm:chPref val="3"/>
        </dgm:presLayoutVars>
      </dgm:prSet>
      <dgm:spPr/>
    </dgm:pt>
    <dgm:pt modelId="{24E38CAA-B080-074D-BD81-2097CFB33959}" type="pres">
      <dgm:prSet presAssocID="{6B571E53-7B03-8542-BE6C-7DA3EE334F8F}" presName="hierChild3" presStyleCnt="0"/>
      <dgm:spPr/>
    </dgm:pt>
    <dgm:pt modelId="{92CFFE9C-6942-214A-A9AE-3820E18D4E87}" type="pres">
      <dgm:prSet presAssocID="{52C8C65D-B7E7-9A41-946E-CE77FB908E03}" presName="Name17" presStyleLbl="parChTrans1D3" presStyleIdx="2" presStyleCnt="5"/>
      <dgm:spPr/>
    </dgm:pt>
    <dgm:pt modelId="{97F5905F-0330-4142-84AC-7DC37B66783D}" type="pres">
      <dgm:prSet presAssocID="{6D0A5C54-E8B7-894E-B82B-F8A4263F84BA}" presName="hierRoot3" presStyleCnt="0"/>
      <dgm:spPr/>
    </dgm:pt>
    <dgm:pt modelId="{776BB66B-1348-554E-8C9B-49380BBCD82A}" type="pres">
      <dgm:prSet presAssocID="{6D0A5C54-E8B7-894E-B82B-F8A4263F84BA}" presName="composite3" presStyleCnt="0"/>
      <dgm:spPr/>
    </dgm:pt>
    <dgm:pt modelId="{23C71017-0969-F44A-B5B8-51D0CEE59297}" type="pres">
      <dgm:prSet presAssocID="{6D0A5C54-E8B7-894E-B82B-F8A4263F84BA}" presName="background3" presStyleLbl="node3" presStyleIdx="2" presStyleCnt="5"/>
      <dgm:spPr/>
    </dgm:pt>
    <dgm:pt modelId="{3BDEA9B7-2995-A046-A2B7-2866C78CDD22}" type="pres">
      <dgm:prSet presAssocID="{6D0A5C54-E8B7-894E-B82B-F8A4263F84BA}" presName="text3" presStyleLbl="fgAcc3" presStyleIdx="2" presStyleCnt="5">
        <dgm:presLayoutVars>
          <dgm:chPref val="3"/>
        </dgm:presLayoutVars>
      </dgm:prSet>
      <dgm:spPr/>
    </dgm:pt>
    <dgm:pt modelId="{F0D72E47-615D-C24B-BF1D-84D4C0CB63B1}" type="pres">
      <dgm:prSet presAssocID="{6D0A5C54-E8B7-894E-B82B-F8A4263F84BA}" presName="hierChild4" presStyleCnt="0"/>
      <dgm:spPr/>
    </dgm:pt>
    <dgm:pt modelId="{9944831E-3CC3-0A4D-9C55-EBCDC540D662}" type="pres">
      <dgm:prSet presAssocID="{A2C48A35-B2E0-7646-BCBB-B035F4320470}" presName="Name17" presStyleLbl="parChTrans1D3" presStyleIdx="3" presStyleCnt="5"/>
      <dgm:spPr/>
    </dgm:pt>
    <dgm:pt modelId="{A0C158B5-FB0D-954B-8BDB-C8315515B79B}" type="pres">
      <dgm:prSet presAssocID="{B5303744-51EB-4348-8E3C-81418CB41087}" presName="hierRoot3" presStyleCnt="0"/>
      <dgm:spPr/>
    </dgm:pt>
    <dgm:pt modelId="{75B44C75-C395-AA4D-BEE3-F07C1B8E179D}" type="pres">
      <dgm:prSet presAssocID="{B5303744-51EB-4348-8E3C-81418CB41087}" presName="composite3" presStyleCnt="0"/>
      <dgm:spPr/>
    </dgm:pt>
    <dgm:pt modelId="{8CC22DB5-C5E2-104A-A948-F41A461DAD77}" type="pres">
      <dgm:prSet presAssocID="{B5303744-51EB-4348-8E3C-81418CB41087}" presName="background3" presStyleLbl="node3" presStyleIdx="3" presStyleCnt="5"/>
      <dgm:spPr/>
    </dgm:pt>
    <dgm:pt modelId="{E48CB9CF-A11D-B74E-81B2-16437F00AD9F}" type="pres">
      <dgm:prSet presAssocID="{B5303744-51EB-4348-8E3C-81418CB41087}" presName="text3" presStyleLbl="fgAcc3" presStyleIdx="3" presStyleCnt="5" custScaleX="134051">
        <dgm:presLayoutVars>
          <dgm:chPref val="3"/>
        </dgm:presLayoutVars>
      </dgm:prSet>
      <dgm:spPr/>
    </dgm:pt>
    <dgm:pt modelId="{F654BB95-367C-8E47-A9A7-E8B9C8E91A99}" type="pres">
      <dgm:prSet presAssocID="{B5303744-51EB-4348-8E3C-81418CB41087}" presName="hierChild4" presStyleCnt="0"/>
      <dgm:spPr/>
    </dgm:pt>
    <dgm:pt modelId="{2836279A-7B2F-6E49-97F9-F1A31D676794}" type="pres">
      <dgm:prSet presAssocID="{A360E655-1940-3946-AAC4-1C3B8907E04D}" presName="Name17" presStyleLbl="parChTrans1D3" presStyleIdx="4" presStyleCnt="5"/>
      <dgm:spPr/>
    </dgm:pt>
    <dgm:pt modelId="{0F3BE002-59C3-9D46-A6A6-BA64ECE6D386}" type="pres">
      <dgm:prSet presAssocID="{6DE7795E-EB54-9A4F-B7A8-9799DFD9E318}" presName="hierRoot3" presStyleCnt="0"/>
      <dgm:spPr/>
    </dgm:pt>
    <dgm:pt modelId="{51AF6723-AB0D-7642-9F69-92450C17E43B}" type="pres">
      <dgm:prSet presAssocID="{6DE7795E-EB54-9A4F-B7A8-9799DFD9E318}" presName="composite3" presStyleCnt="0"/>
      <dgm:spPr/>
    </dgm:pt>
    <dgm:pt modelId="{99C07ACB-6D44-4544-A3D4-A903E9D60C55}" type="pres">
      <dgm:prSet presAssocID="{6DE7795E-EB54-9A4F-B7A8-9799DFD9E318}" presName="background3" presStyleLbl="node3" presStyleIdx="4" presStyleCnt="5"/>
      <dgm:spPr/>
    </dgm:pt>
    <dgm:pt modelId="{17195C8E-36EB-F942-9492-A5FBFFF7495E}" type="pres">
      <dgm:prSet presAssocID="{6DE7795E-EB54-9A4F-B7A8-9799DFD9E318}" presName="text3" presStyleLbl="fgAcc3" presStyleIdx="4" presStyleCnt="5" custScaleX="141165">
        <dgm:presLayoutVars>
          <dgm:chPref val="3"/>
        </dgm:presLayoutVars>
      </dgm:prSet>
      <dgm:spPr/>
    </dgm:pt>
    <dgm:pt modelId="{2567833C-9B4C-4E44-A6BB-3F5C4CB6DE8F}" type="pres">
      <dgm:prSet presAssocID="{6DE7795E-EB54-9A4F-B7A8-9799DFD9E318}" presName="hierChild4" presStyleCnt="0"/>
      <dgm:spPr/>
    </dgm:pt>
  </dgm:ptLst>
  <dgm:cxnLst>
    <dgm:cxn modelId="{3026660C-7A67-B643-B01C-2EC8832CEC8D}" type="presOf" srcId="{6B571E53-7B03-8542-BE6C-7DA3EE334F8F}" destId="{1B90C053-15F7-7246-9114-38F573979B32}" srcOrd="0" destOrd="0" presId="urn:microsoft.com/office/officeart/2005/8/layout/hierarchy1"/>
    <dgm:cxn modelId="{B6DE1F1A-B7D3-4945-990E-8328367FE2BE}" type="presOf" srcId="{6D0A5C54-E8B7-894E-B82B-F8A4263F84BA}" destId="{3BDEA9B7-2995-A046-A2B7-2866C78CDD22}" srcOrd="0" destOrd="0" presId="urn:microsoft.com/office/officeart/2005/8/layout/hierarchy1"/>
    <dgm:cxn modelId="{38C6471D-19F5-C34E-B4FF-E32F7374DF8A}" srcId="{B803FF3B-341A-E84F-AF89-12BE0D5A0E4D}" destId="{8FFB5AA3-A35F-6E46-92D1-73206A21B11E}" srcOrd="0" destOrd="0" parTransId="{369E719E-60CF-364E-A91B-B82F6584FC2F}" sibTransId="{4BA15CF1-2873-4948-BD21-AF4B9C77C82B}"/>
    <dgm:cxn modelId="{2DA7EE21-4CBD-3D4C-97B9-6B06BA3F575A}" type="presOf" srcId="{369E719E-60CF-364E-A91B-B82F6584FC2F}" destId="{CC1E1B40-4215-DE46-8C53-2B3E157A331E}" srcOrd="0" destOrd="0" presId="urn:microsoft.com/office/officeart/2005/8/layout/hierarchy1"/>
    <dgm:cxn modelId="{E357CC22-A8F5-7A46-9176-1D4B36C8D10D}" type="presOf" srcId="{52C8C65D-B7E7-9A41-946E-CE77FB908E03}" destId="{92CFFE9C-6942-214A-A9AE-3820E18D4E87}" srcOrd="0" destOrd="0" presId="urn:microsoft.com/office/officeart/2005/8/layout/hierarchy1"/>
    <dgm:cxn modelId="{244E1424-EE13-3D4C-AD54-240C04EC368C}" type="presOf" srcId="{B5303744-51EB-4348-8E3C-81418CB41087}" destId="{E48CB9CF-A11D-B74E-81B2-16437F00AD9F}" srcOrd="0" destOrd="0" presId="urn:microsoft.com/office/officeart/2005/8/layout/hierarchy1"/>
    <dgm:cxn modelId="{EBB62C24-0B2A-B441-939E-F6BECADCD74A}" srcId="{B803FF3B-341A-E84F-AF89-12BE0D5A0E4D}" destId="{6B571E53-7B03-8542-BE6C-7DA3EE334F8F}" srcOrd="1" destOrd="0" parTransId="{98CE3839-08B1-4641-8304-4627970709A9}" sibTransId="{5320A87C-00FA-9C4E-8FF9-B9ACC2F15F4C}"/>
    <dgm:cxn modelId="{D8ED2927-EB69-C449-A564-918EE3B410C8}" type="presOf" srcId="{B803FF3B-341A-E84F-AF89-12BE0D5A0E4D}" destId="{F09C7D9D-5D44-DC49-961F-C14CE9F4E031}" srcOrd="0" destOrd="0" presId="urn:microsoft.com/office/officeart/2005/8/layout/hierarchy1"/>
    <dgm:cxn modelId="{9FBFC62D-DB9A-034A-B78C-195034ABCC85}" srcId="{6B571E53-7B03-8542-BE6C-7DA3EE334F8F}" destId="{6DE7795E-EB54-9A4F-B7A8-9799DFD9E318}" srcOrd="2" destOrd="0" parTransId="{A360E655-1940-3946-AAC4-1C3B8907E04D}" sibTransId="{988072A3-59CC-FE43-BF0B-15679AFA62F0}"/>
    <dgm:cxn modelId="{5AE7C04F-73D5-384B-A466-71A170DBE4B2}" srcId="{5687DD58-3423-6840-A509-EAB4C80EDAD3}" destId="{B803FF3B-341A-E84F-AF89-12BE0D5A0E4D}" srcOrd="0" destOrd="0" parTransId="{75855E9A-D8C7-CE42-B2EC-4419BF3B88A9}" sibTransId="{B7212C05-7111-4043-B219-D686F7CF558A}"/>
    <dgm:cxn modelId="{49310B60-5029-B34A-8FD8-A75DAF11A34B}" type="presOf" srcId="{8FFB5AA3-A35F-6E46-92D1-73206A21B11E}" destId="{C01F84FF-D163-4546-98E2-6F70A9F1662D}" srcOrd="0" destOrd="0" presId="urn:microsoft.com/office/officeart/2005/8/layout/hierarchy1"/>
    <dgm:cxn modelId="{1E181C62-9750-3442-8859-1EA66DB189E5}" srcId="{F5967AD8-4CF0-1F44-9858-149E7BDB410B}" destId="{DB21045E-F3FC-9848-A2AB-19F85DE58AD1}" srcOrd="1" destOrd="0" parTransId="{EEDE2DBD-74CF-9A4C-9E8C-EA51E4C9E962}" sibTransId="{7A2BF210-6F2B-CB47-833D-96AAFC10F938}"/>
    <dgm:cxn modelId="{DCCD3475-4AD9-ED45-9ADB-6B0F9A03A9AA}" type="presOf" srcId="{A360E655-1940-3946-AAC4-1C3B8907E04D}" destId="{2836279A-7B2F-6E49-97F9-F1A31D676794}" srcOrd="0" destOrd="0" presId="urn:microsoft.com/office/officeart/2005/8/layout/hierarchy1"/>
    <dgm:cxn modelId="{DC620878-3F72-BC4C-A892-AC4CBC34F4E4}" type="presOf" srcId="{5687DD58-3423-6840-A509-EAB4C80EDAD3}" destId="{68C0DB7D-AD08-9B42-BB79-50C465457E09}" srcOrd="0" destOrd="0" presId="urn:microsoft.com/office/officeart/2005/8/layout/hierarchy1"/>
    <dgm:cxn modelId="{4743E684-5532-A546-A41A-39451FD78320}" type="presOf" srcId="{D48B6A8E-0327-1648-9A6A-3B5C5A62210C}" destId="{64EC022D-C4CF-4044-B9DC-5F9AC98A7D3B}" srcOrd="0" destOrd="0" presId="urn:microsoft.com/office/officeart/2005/8/layout/hierarchy1"/>
    <dgm:cxn modelId="{0B939089-C8CD-794A-8586-CE76CF0C6382}" srcId="{6B571E53-7B03-8542-BE6C-7DA3EE334F8F}" destId="{B5303744-51EB-4348-8E3C-81418CB41087}" srcOrd="1" destOrd="0" parTransId="{A2C48A35-B2E0-7646-BCBB-B035F4320470}" sibTransId="{6388D882-BE88-194B-8FF0-9801CC69CDFB}"/>
    <dgm:cxn modelId="{56C5DE8B-02C2-124B-AD38-D25D3A14D1E5}" type="presOf" srcId="{6DE7795E-EB54-9A4F-B7A8-9799DFD9E318}" destId="{17195C8E-36EB-F942-9492-A5FBFFF7495E}" srcOrd="0" destOrd="0" presId="urn:microsoft.com/office/officeart/2005/8/layout/hierarchy1"/>
    <dgm:cxn modelId="{0310358C-905B-C74D-B428-59E7455AA919}" srcId="{F5967AD8-4CF0-1F44-9858-149E7BDB410B}" destId="{8475DBC4-4627-0548-9B60-6AC8B809E967}" srcOrd="0" destOrd="0" parTransId="{A1458BBB-D63F-EF4B-8807-CCE9A1492B6D}" sibTransId="{C7881E01-20DD-7149-8E94-11A44ADD2697}"/>
    <dgm:cxn modelId="{DE8DF594-DE6D-B542-ADF0-323BC3A5ED81}" type="presOf" srcId="{A2C48A35-B2E0-7646-BCBB-B035F4320470}" destId="{9944831E-3CC3-0A4D-9C55-EBCDC540D662}" srcOrd="0" destOrd="0" presId="urn:microsoft.com/office/officeart/2005/8/layout/hierarchy1"/>
    <dgm:cxn modelId="{F9237DAC-8619-AC40-BFAB-DE0BCE97B1B2}" type="presOf" srcId="{F5967AD8-4CF0-1F44-9858-149E7BDB410B}" destId="{9BC2AA73-581B-F245-A028-87672C837759}" srcOrd="0" destOrd="0" presId="urn:microsoft.com/office/officeart/2005/8/layout/hierarchy1"/>
    <dgm:cxn modelId="{5DFB87BA-81F0-D24A-8634-4DCA0C693338}" type="presOf" srcId="{9CA20CB2-78DA-1B4F-B611-2C1D922AA8E4}" destId="{2CAB13BB-46CD-6341-BF10-86ECEF6C90A9}" srcOrd="0" destOrd="0" presId="urn:microsoft.com/office/officeart/2005/8/layout/hierarchy1"/>
    <dgm:cxn modelId="{52B882BE-3C2E-E64B-8EB4-4BBD8ED0A2C9}" type="presOf" srcId="{8475DBC4-4627-0548-9B60-6AC8B809E967}" destId="{294F3CDC-1618-2D4B-BD1F-9FBA45B68AE9}" srcOrd="0" destOrd="0" presId="urn:microsoft.com/office/officeart/2005/8/layout/hierarchy1"/>
    <dgm:cxn modelId="{ED0BA4BF-4FA2-9045-B170-416412256B9B}" type="presOf" srcId="{EEDE2DBD-74CF-9A4C-9E8C-EA51E4C9E962}" destId="{6CC205A0-EFC8-E142-A004-827160AA3235}" srcOrd="0" destOrd="0" presId="urn:microsoft.com/office/officeart/2005/8/layout/hierarchy1"/>
    <dgm:cxn modelId="{EEFEFEC2-165A-C74C-BF27-43F909087EF5}" type="presOf" srcId="{98CE3839-08B1-4641-8304-4627970709A9}" destId="{1081FA56-6541-F74A-A444-822F718BE4DE}" srcOrd="0" destOrd="0" presId="urn:microsoft.com/office/officeart/2005/8/layout/hierarchy1"/>
    <dgm:cxn modelId="{E30E41C8-03D3-9A41-A266-FCA684CCB571}" srcId="{8FFB5AA3-A35F-6E46-92D1-73206A21B11E}" destId="{9CA20CB2-78DA-1B4F-B611-2C1D922AA8E4}" srcOrd="0" destOrd="0" parTransId="{86A1F8C7-42D3-E24D-BB73-2FEF9A788C7B}" sibTransId="{A7D8E89B-2DD1-5C46-A5CF-106B16472267}"/>
    <dgm:cxn modelId="{3B3BD4D7-BEF4-9B4C-9F5C-62EC19744C69}" srcId="{8FFB5AA3-A35F-6E46-92D1-73206A21B11E}" destId="{F5967AD8-4CF0-1F44-9858-149E7BDB410B}" srcOrd="1" destOrd="0" parTransId="{D48B6A8E-0327-1648-9A6A-3B5C5A62210C}" sibTransId="{173CCBF8-9849-9E46-94C4-C3996FD97F69}"/>
    <dgm:cxn modelId="{A88096DE-E2B7-F842-B32B-CE946843F8C7}" type="presOf" srcId="{86A1F8C7-42D3-E24D-BB73-2FEF9A788C7B}" destId="{D883F45C-341C-8C45-A118-98C4C2DB97D7}" srcOrd="0" destOrd="0" presId="urn:microsoft.com/office/officeart/2005/8/layout/hierarchy1"/>
    <dgm:cxn modelId="{E29AECED-C57D-0B4B-AEA7-C2EE51D48084}" type="presOf" srcId="{A1458BBB-D63F-EF4B-8807-CCE9A1492B6D}" destId="{9E508D39-847E-C340-9D61-4D43C247B2CC}" srcOrd="0" destOrd="0" presId="urn:microsoft.com/office/officeart/2005/8/layout/hierarchy1"/>
    <dgm:cxn modelId="{3B9BD7F6-E93B-704F-9855-8BA8CB2DBEC7}" type="presOf" srcId="{DB21045E-F3FC-9848-A2AB-19F85DE58AD1}" destId="{9F79DACD-9961-5E46-ACF5-5D57F1140EBA}" srcOrd="0" destOrd="0" presId="urn:microsoft.com/office/officeart/2005/8/layout/hierarchy1"/>
    <dgm:cxn modelId="{138C2DFE-3E5A-7141-ABAB-0F8FB0CA1B7C}" srcId="{6B571E53-7B03-8542-BE6C-7DA3EE334F8F}" destId="{6D0A5C54-E8B7-894E-B82B-F8A4263F84BA}" srcOrd="0" destOrd="0" parTransId="{52C8C65D-B7E7-9A41-946E-CE77FB908E03}" sibTransId="{1F37CB43-D30B-244F-B4F4-79E3CD78C7E9}"/>
    <dgm:cxn modelId="{28434C8E-8EF0-564B-AB2D-08972656B47F}" type="presParOf" srcId="{68C0DB7D-AD08-9B42-BB79-50C465457E09}" destId="{2E80873C-95F9-3E48-A605-D486EA02B57C}" srcOrd="0" destOrd="0" presId="urn:microsoft.com/office/officeart/2005/8/layout/hierarchy1"/>
    <dgm:cxn modelId="{1B00052E-078E-9E48-9D27-FE5AFE1019A6}" type="presParOf" srcId="{2E80873C-95F9-3E48-A605-D486EA02B57C}" destId="{E5301799-979B-4C41-B04F-A87BDEF9024A}" srcOrd="0" destOrd="0" presId="urn:microsoft.com/office/officeart/2005/8/layout/hierarchy1"/>
    <dgm:cxn modelId="{6D9321A6-7771-7F4B-84FD-77B9FE880C1F}" type="presParOf" srcId="{E5301799-979B-4C41-B04F-A87BDEF9024A}" destId="{DA8AC029-8D88-EB4B-80CD-3542AB9B36BA}" srcOrd="0" destOrd="0" presId="urn:microsoft.com/office/officeart/2005/8/layout/hierarchy1"/>
    <dgm:cxn modelId="{0F0144F1-4880-BF49-A8EA-02EE13FE5619}" type="presParOf" srcId="{E5301799-979B-4C41-B04F-A87BDEF9024A}" destId="{F09C7D9D-5D44-DC49-961F-C14CE9F4E031}" srcOrd="1" destOrd="0" presId="urn:microsoft.com/office/officeart/2005/8/layout/hierarchy1"/>
    <dgm:cxn modelId="{160898D3-EE19-BD40-A4AC-B48AD745A4D6}" type="presParOf" srcId="{2E80873C-95F9-3E48-A605-D486EA02B57C}" destId="{83692D3F-503B-BE47-80B8-377000251799}" srcOrd="1" destOrd="0" presId="urn:microsoft.com/office/officeart/2005/8/layout/hierarchy1"/>
    <dgm:cxn modelId="{C2CEE34E-5988-244C-9646-4480B2FE76FA}" type="presParOf" srcId="{83692D3F-503B-BE47-80B8-377000251799}" destId="{CC1E1B40-4215-DE46-8C53-2B3E157A331E}" srcOrd="0" destOrd="0" presId="urn:microsoft.com/office/officeart/2005/8/layout/hierarchy1"/>
    <dgm:cxn modelId="{DB048E9E-E42E-6345-9CFE-F3F4E0C69B7D}" type="presParOf" srcId="{83692D3F-503B-BE47-80B8-377000251799}" destId="{6D432B20-E32A-FC48-9ED9-D53BF0E6387B}" srcOrd="1" destOrd="0" presId="urn:microsoft.com/office/officeart/2005/8/layout/hierarchy1"/>
    <dgm:cxn modelId="{A958E12D-F30F-284A-8BD4-1AD0E0F2C267}" type="presParOf" srcId="{6D432B20-E32A-FC48-9ED9-D53BF0E6387B}" destId="{24E29135-6D89-B24C-AFB1-CF158879021F}" srcOrd="0" destOrd="0" presId="urn:microsoft.com/office/officeart/2005/8/layout/hierarchy1"/>
    <dgm:cxn modelId="{7B2C7A27-3F18-6D46-8BD6-8CF0E47959E9}" type="presParOf" srcId="{24E29135-6D89-B24C-AFB1-CF158879021F}" destId="{6FBEEC7A-96DA-3A41-9D93-D1297F2248FF}" srcOrd="0" destOrd="0" presId="urn:microsoft.com/office/officeart/2005/8/layout/hierarchy1"/>
    <dgm:cxn modelId="{745A7D58-888A-484B-8744-565FE9EBDBDB}" type="presParOf" srcId="{24E29135-6D89-B24C-AFB1-CF158879021F}" destId="{C01F84FF-D163-4546-98E2-6F70A9F1662D}" srcOrd="1" destOrd="0" presId="urn:microsoft.com/office/officeart/2005/8/layout/hierarchy1"/>
    <dgm:cxn modelId="{90F50828-2D00-3743-96BC-F2A18CF35B7E}" type="presParOf" srcId="{6D432B20-E32A-FC48-9ED9-D53BF0E6387B}" destId="{26FE5B34-20CC-4240-B86E-E0AF5900A0BE}" srcOrd="1" destOrd="0" presId="urn:microsoft.com/office/officeart/2005/8/layout/hierarchy1"/>
    <dgm:cxn modelId="{007D0C27-F817-F444-B484-E1FF8E1EE024}" type="presParOf" srcId="{26FE5B34-20CC-4240-B86E-E0AF5900A0BE}" destId="{D883F45C-341C-8C45-A118-98C4C2DB97D7}" srcOrd="0" destOrd="0" presId="urn:microsoft.com/office/officeart/2005/8/layout/hierarchy1"/>
    <dgm:cxn modelId="{FBC74479-7A60-EC41-B001-17CE596641AD}" type="presParOf" srcId="{26FE5B34-20CC-4240-B86E-E0AF5900A0BE}" destId="{8F0B9553-FB48-9243-8126-344CC3AD1EEC}" srcOrd="1" destOrd="0" presId="urn:microsoft.com/office/officeart/2005/8/layout/hierarchy1"/>
    <dgm:cxn modelId="{52870839-E074-7C41-89F4-3A351A107AD6}" type="presParOf" srcId="{8F0B9553-FB48-9243-8126-344CC3AD1EEC}" destId="{52701872-1AE4-6849-8B1D-76B7968B8D67}" srcOrd="0" destOrd="0" presId="urn:microsoft.com/office/officeart/2005/8/layout/hierarchy1"/>
    <dgm:cxn modelId="{6E9087A7-A5B7-8248-82B6-5F73ADEB1CC3}" type="presParOf" srcId="{52701872-1AE4-6849-8B1D-76B7968B8D67}" destId="{E9FC2A0B-BEF2-6D42-952C-561723E681E0}" srcOrd="0" destOrd="0" presId="urn:microsoft.com/office/officeart/2005/8/layout/hierarchy1"/>
    <dgm:cxn modelId="{7C69BA27-BC71-8346-84BD-740C1616B96C}" type="presParOf" srcId="{52701872-1AE4-6849-8B1D-76B7968B8D67}" destId="{2CAB13BB-46CD-6341-BF10-86ECEF6C90A9}" srcOrd="1" destOrd="0" presId="urn:microsoft.com/office/officeart/2005/8/layout/hierarchy1"/>
    <dgm:cxn modelId="{F37415EC-6469-F54A-99AB-D66BC176E765}" type="presParOf" srcId="{8F0B9553-FB48-9243-8126-344CC3AD1EEC}" destId="{577FA3DC-5234-4F41-901D-ED51A4611FB8}" srcOrd="1" destOrd="0" presId="urn:microsoft.com/office/officeart/2005/8/layout/hierarchy1"/>
    <dgm:cxn modelId="{F3727DCC-17B2-9F40-90F0-440AA31EBD15}" type="presParOf" srcId="{26FE5B34-20CC-4240-B86E-E0AF5900A0BE}" destId="{64EC022D-C4CF-4044-B9DC-5F9AC98A7D3B}" srcOrd="2" destOrd="0" presId="urn:microsoft.com/office/officeart/2005/8/layout/hierarchy1"/>
    <dgm:cxn modelId="{49EC9706-C109-014C-B880-88C7C93A34C0}" type="presParOf" srcId="{26FE5B34-20CC-4240-B86E-E0AF5900A0BE}" destId="{5EB4B714-1A02-1341-BF6A-4C12C66D117E}" srcOrd="3" destOrd="0" presId="urn:microsoft.com/office/officeart/2005/8/layout/hierarchy1"/>
    <dgm:cxn modelId="{4873A7C1-E641-7F4A-A1FC-888A4CA15466}" type="presParOf" srcId="{5EB4B714-1A02-1341-BF6A-4C12C66D117E}" destId="{CA1523F0-43A8-4841-AADD-B261B33C6F3F}" srcOrd="0" destOrd="0" presId="urn:microsoft.com/office/officeart/2005/8/layout/hierarchy1"/>
    <dgm:cxn modelId="{52F0FEEA-9CF8-1940-A513-F87E94544A8B}" type="presParOf" srcId="{CA1523F0-43A8-4841-AADD-B261B33C6F3F}" destId="{07593129-9ECB-AA42-BCE0-D0C18D0E4CAD}" srcOrd="0" destOrd="0" presId="urn:microsoft.com/office/officeart/2005/8/layout/hierarchy1"/>
    <dgm:cxn modelId="{DCDC070B-0CD2-0F4D-888F-90A83A46D06D}" type="presParOf" srcId="{CA1523F0-43A8-4841-AADD-B261B33C6F3F}" destId="{9BC2AA73-581B-F245-A028-87672C837759}" srcOrd="1" destOrd="0" presId="urn:microsoft.com/office/officeart/2005/8/layout/hierarchy1"/>
    <dgm:cxn modelId="{B677D52E-9603-B74B-9857-E06555D8C381}" type="presParOf" srcId="{5EB4B714-1A02-1341-BF6A-4C12C66D117E}" destId="{AD19543B-8B66-EC48-8478-811DD4F77B81}" srcOrd="1" destOrd="0" presId="urn:microsoft.com/office/officeart/2005/8/layout/hierarchy1"/>
    <dgm:cxn modelId="{A0F4D1BE-4674-AB46-827E-7AF2C4C2D0CB}" type="presParOf" srcId="{AD19543B-8B66-EC48-8478-811DD4F77B81}" destId="{9E508D39-847E-C340-9D61-4D43C247B2CC}" srcOrd="0" destOrd="0" presId="urn:microsoft.com/office/officeart/2005/8/layout/hierarchy1"/>
    <dgm:cxn modelId="{6C7EF303-347E-9447-B140-CFF21AD02639}" type="presParOf" srcId="{AD19543B-8B66-EC48-8478-811DD4F77B81}" destId="{915AB64F-FA6F-324D-A555-03F3A523EA18}" srcOrd="1" destOrd="0" presId="urn:microsoft.com/office/officeart/2005/8/layout/hierarchy1"/>
    <dgm:cxn modelId="{B79F240F-4FAF-9249-B6C6-3952F62B7CF7}" type="presParOf" srcId="{915AB64F-FA6F-324D-A555-03F3A523EA18}" destId="{F19BB3C2-B74C-2C41-9B38-B054FF40D71F}" srcOrd="0" destOrd="0" presId="urn:microsoft.com/office/officeart/2005/8/layout/hierarchy1"/>
    <dgm:cxn modelId="{A0E04666-3F63-BC43-83A9-2B6D3450D642}" type="presParOf" srcId="{F19BB3C2-B74C-2C41-9B38-B054FF40D71F}" destId="{97844671-2151-654D-A71D-35727F0A272F}" srcOrd="0" destOrd="0" presId="urn:microsoft.com/office/officeart/2005/8/layout/hierarchy1"/>
    <dgm:cxn modelId="{85989379-8B2D-C147-B2B2-4AE8DF7E3742}" type="presParOf" srcId="{F19BB3C2-B74C-2C41-9B38-B054FF40D71F}" destId="{294F3CDC-1618-2D4B-BD1F-9FBA45B68AE9}" srcOrd="1" destOrd="0" presId="urn:microsoft.com/office/officeart/2005/8/layout/hierarchy1"/>
    <dgm:cxn modelId="{F03E7940-98C7-3A49-9706-9D3D0999078A}" type="presParOf" srcId="{915AB64F-FA6F-324D-A555-03F3A523EA18}" destId="{FB6B67CA-A751-3D4C-B93D-7228D821B1C8}" srcOrd="1" destOrd="0" presId="urn:microsoft.com/office/officeart/2005/8/layout/hierarchy1"/>
    <dgm:cxn modelId="{F74AA40A-635B-254B-BD74-4E4D728DB547}" type="presParOf" srcId="{AD19543B-8B66-EC48-8478-811DD4F77B81}" destId="{6CC205A0-EFC8-E142-A004-827160AA3235}" srcOrd="2" destOrd="0" presId="urn:microsoft.com/office/officeart/2005/8/layout/hierarchy1"/>
    <dgm:cxn modelId="{DE8EF78B-D570-A843-A8DA-D8F0B598872C}" type="presParOf" srcId="{AD19543B-8B66-EC48-8478-811DD4F77B81}" destId="{AD64F97A-4D06-EC4B-A3B3-9E4EC7FE7A01}" srcOrd="3" destOrd="0" presId="urn:microsoft.com/office/officeart/2005/8/layout/hierarchy1"/>
    <dgm:cxn modelId="{2C5847BD-C60A-5744-8EBF-579507F9AC4A}" type="presParOf" srcId="{AD64F97A-4D06-EC4B-A3B3-9E4EC7FE7A01}" destId="{1B25D21A-4645-B849-A992-38F5C93B723A}" srcOrd="0" destOrd="0" presId="urn:microsoft.com/office/officeart/2005/8/layout/hierarchy1"/>
    <dgm:cxn modelId="{9279F793-CB76-7F43-B6AE-748731D5DFFE}" type="presParOf" srcId="{1B25D21A-4645-B849-A992-38F5C93B723A}" destId="{EF4EBE32-476E-544A-A28C-52B95A515008}" srcOrd="0" destOrd="0" presId="urn:microsoft.com/office/officeart/2005/8/layout/hierarchy1"/>
    <dgm:cxn modelId="{4B7A02A5-BF3E-BC4E-9B27-6BD9E33651DC}" type="presParOf" srcId="{1B25D21A-4645-B849-A992-38F5C93B723A}" destId="{9F79DACD-9961-5E46-ACF5-5D57F1140EBA}" srcOrd="1" destOrd="0" presId="urn:microsoft.com/office/officeart/2005/8/layout/hierarchy1"/>
    <dgm:cxn modelId="{D77BB0C9-672E-BD42-8C0F-F5452247842F}" type="presParOf" srcId="{AD64F97A-4D06-EC4B-A3B3-9E4EC7FE7A01}" destId="{B08419D2-3BCE-3C42-A80C-5189EF1015A6}" srcOrd="1" destOrd="0" presId="urn:microsoft.com/office/officeart/2005/8/layout/hierarchy1"/>
    <dgm:cxn modelId="{4B4EFD20-685E-DD4C-8A1F-584F0E1C2677}" type="presParOf" srcId="{83692D3F-503B-BE47-80B8-377000251799}" destId="{1081FA56-6541-F74A-A444-822F718BE4DE}" srcOrd="2" destOrd="0" presId="urn:microsoft.com/office/officeart/2005/8/layout/hierarchy1"/>
    <dgm:cxn modelId="{7A4B962B-5AB6-3746-8DB6-912CFA83D2EF}" type="presParOf" srcId="{83692D3F-503B-BE47-80B8-377000251799}" destId="{3CF6F266-BBD5-A84B-8918-30625E5C66BC}" srcOrd="3" destOrd="0" presId="urn:microsoft.com/office/officeart/2005/8/layout/hierarchy1"/>
    <dgm:cxn modelId="{0DBA5ADD-4C50-1440-9FBA-09FD068E7AF2}" type="presParOf" srcId="{3CF6F266-BBD5-A84B-8918-30625E5C66BC}" destId="{84852F81-D3D5-ED4A-8641-A4E64C20D7FD}" srcOrd="0" destOrd="0" presId="urn:microsoft.com/office/officeart/2005/8/layout/hierarchy1"/>
    <dgm:cxn modelId="{9143703C-FE6D-9747-BE72-5A668E586540}" type="presParOf" srcId="{84852F81-D3D5-ED4A-8641-A4E64C20D7FD}" destId="{0AE3C81C-61D2-874A-8671-DDFFE9CAD0D3}" srcOrd="0" destOrd="0" presId="urn:microsoft.com/office/officeart/2005/8/layout/hierarchy1"/>
    <dgm:cxn modelId="{C2B5DDA3-1D04-3147-B68B-1855532B00FA}" type="presParOf" srcId="{84852F81-D3D5-ED4A-8641-A4E64C20D7FD}" destId="{1B90C053-15F7-7246-9114-38F573979B32}" srcOrd="1" destOrd="0" presId="urn:microsoft.com/office/officeart/2005/8/layout/hierarchy1"/>
    <dgm:cxn modelId="{6AD6E4A4-CBF7-A64F-B41B-A5919A865178}" type="presParOf" srcId="{3CF6F266-BBD5-A84B-8918-30625E5C66BC}" destId="{24E38CAA-B080-074D-BD81-2097CFB33959}" srcOrd="1" destOrd="0" presId="urn:microsoft.com/office/officeart/2005/8/layout/hierarchy1"/>
    <dgm:cxn modelId="{52D8B01E-58E1-0047-A8A5-E695101A0594}" type="presParOf" srcId="{24E38CAA-B080-074D-BD81-2097CFB33959}" destId="{92CFFE9C-6942-214A-A9AE-3820E18D4E87}" srcOrd="0" destOrd="0" presId="urn:microsoft.com/office/officeart/2005/8/layout/hierarchy1"/>
    <dgm:cxn modelId="{530BC657-6321-E14F-BAC8-9B7784BFA3A3}" type="presParOf" srcId="{24E38CAA-B080-074D-BD81-2097CFB33959}" destId="{97F5905F-0330-4142-84AC-7DC37B66783D}" srcOrd="1" destOrd="0" presId="urn:microsoft.com/office/officeart/2005/8/layout/hierarchy1"/>
    <dgm:cxn modelId="{7D76C7B7-9153-A04D-91AF-0C0EF8FEB39E}" type="presParOf" srcId="{97F5905F-0330-4142-84AC-7DC37B66783D}" destId="{776BB66B-1348-554E-8C9B-49380BBCD82A}" srcOrd="0" destOrd="0" presId="urn:microsoft.com/office/officeart/2005/8/layout/hierarchy1"/>
    <dgm:cxn modelId="{F40E8AD9-280C-2E44-A352-F15526DED3CE}" type="presParOf" srcId="{776BB66B-1348-554E-8C9B-49380BBCD82A}" destId="{23C71017-0969-F44A-B5B8-51D0CEE59297}" srcOrd="0" destOrd="0" presId="urn:microsoft.com/office/officeart/2005/8/layout/hierarchy1"/>
    <dgm:cxn modelId="{86181819-0113-DB4D-88C7-BEE553F2010E}" type="presParOf" srcId="{776BB66B-1348-554E-8C9B-49380BBCD82A}" destId="{3BDEA9B7-2995-A046-A2B7-2866C78CDD22}" srcOrd="1" destOrd="0" presId="urn:microsoft.com/office/officeart/2005/8/layout/hierarchy1"/>
    <dgm:cxn modelId="{AB4F9A68-7468-064C-99E3-2EAA73FB24C7}" type="presParOf" srcId="{97F5905F-0330-4142-84AC-7DC37B66783D}" destId="{F0D72E47-615D-C24B-BF1D-84D4C0CB63B1}" srcOrd="1" destOrd="0" presId="urn:microsoft.com/office/officeart/2005/8/layout/hierarchy1"/>
    <dgm:cxn modelId="{B0C7D550-DB5D-994E-B335-1E2D1E5ABF00}" type="presParOf" srcId="{24E38CAA-B080-074D-BD81-2097CFB33959}" destId="{9944831E-3CC3-0A4D-9C55-EBCDC540D662}" srcOrd="2" destOrd="0" presId="urn:microsoft.com/office/officeart/2005/8/layout/hierarchy1"/>
    <dgm:cxn modelId="{9339E1E6-34F3-C145-A711-65C50C6C59F4}" type="presParOf" srcId="{24E38CAA-B080-074D-BD81-2097CFB33959}" destId="{A0C158B5-FB0D-954B-8BDB-C8315515B79B}" srcOrd="3" destOrd="0" presId="urn:microsoft.com/office/officeart/2005/8/layout/hierarchy1"/>
    <dgm:cxn modelId="{1550A93C-20A1-CE4A-A8AD-8753730217CE}" type="presParOf" srcId="{A0C158B5-FB0D-954B-8BDB-C8315515B79B}" destId="{75B44C75-C395-AA4D-BEE3-F07C1B8E179D}" srcOrd="0" destOrd="0" presId="urn:microsoft.com/office/officeart/2005/8/layout/hierarchy1"/>
    <dgm:cxn modelId="{405A2E6E-812F-B646-AE89-C9C1ABC4C9B9}" type="presParOf" srcId="{75B44C75-C395-AA4D-BEE3-F07C1B8E179D}" destId="{8CC22DB5-C5E2-104A-A948-F41A461DAD77}" srcOrd="0" destOrd="0" presId="urn:microsoft.com/office/officeart/2005/8/layout/hierarchy1"/>
    <dgm:cxn modelId="{54A1FCEC-9AA0-B348-9B9E-3EF524CD18F4}" type="presParOf" srcId="{75B44C75-C395-AA4D-BEE3-F07C1B8E179D}" destId="{E48CB9CF-A11D-B74E-81B2-16437F00AD9F}" srcOrd="1" destOrd="0" presId="urn:microsoft.com/office/officeart/2005/8/layout/hierarchy1"/>
    <dgm:cxn modelId="{4F9FDD2A-5D2B-9741-A436-E827C158B3BD}" type="presParOf" srcId="{A0C158B5-FB0D-954B-8BDB-C8315515B79B}" destId="{F654BB95-367C-8E47-A9A7-E8B9C8E91A99}" srcOrd="1" destOrd="0" presId="urn:microsoft.com/office/officeart/2005/8/layout/hierarchy1"/>
    <dgm:cxn modelId="{660CCC80-C251-D54C-AD56-7815BA0F3ADB}" type="presParOf" srcId="{24E38CAA-B080-074D-BD81-2097CFB33959}" destId="{2836279A-7B2F-6E49-97F9-F1A31D676794}" srcOrd="4" destOrd="0" presId="urn:microsoft.com/office/officeart/2005/8/layout/hierarchy1"/>
    <dgm:cxn modelId="{7F3C2DD6-53C7-0649-A51F-E913B83F7294}" type="presParOf" srcId="{24E38CAA-B080-074D-BD81-2097CFB33959}" destId="{0F3BE002-59C3-9D46-A6A6-BA64ECE6D386}" srcOrd="5" destOrd="0" presId="urn:microsoft.com/office/officeart/2005/8/layout/hierarchy1"/>
    <dgm:cxn modelId="{9C80A2A9-6FF5-CA43-9F70-55B3A00810DE}" type="presParOf" srcId="{0F3BE002-59C3-9D46-A6A6-BA64ECE6D386}" destId="{51AF6723-AB0D-7642-9F69-92450C17E43B}" srcOrd="0" destOrd="0" presId="urn:microsoft.com/office/officeart/2005/8/layout/hierarchy1"/>
    <dgm:cxn modelId="{FD3586EC-D5EF-3148-9969-2E2E53F4EC4F}" type="presParOf" srcId="{51AF6723-AB0D-7642-9F69-92450C17E43B}" destId="{99C07ACB-6D44-4544-A3D4-A903E9D60C55}" srcOrd="0" destOrd="0" presId="urn:microsoft.com/office/officeart/2005/8/layout/hierarchy1"/>
    <dgm:cxn modelId="{64D1348F-49F5-1943-B18C-3A24CD15403B}" type="presParOf" srcId="{51AF6723-AB0D-7642-9F69-92450C17E43B}" destId="{17195C8E-36EB-F942-9492-A5FBFFF7495E}" srcOrd="1" destOrd="0" presId="urn:microsoft.com/office/officeart/2005/8/layout/hierarchy1"/>
    <dgm:cxn modelId="{C071F112-6057-F74D-87F5-352C3713D209}" type="presParOf" srcId="{0F3BE002-59C3-9D46-A6A6-BA64ECE6D386}" destId="{2567833C-9B4C-4E44-A6BB-3F5C4CB6DE8F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87DD58-3423-6840-A509-EAB4C80EDAD3}" type="doc">
      <dgm:prSet loTypeId="urn:microsoft.com/office/officeart/2005/8/layout/hierarchy1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7659F1CE-586A-1C47-B158-015AADBBBF55}">
      <dgm:prSet phldrT="[Texto]" custT="1"/>
      <dgm:spPr/>
      <dgm:t>
        <a:bodyPr/>
        <a:lstStyle/>
        <a:p>
          <a:r>
            <a:rPr lang="es-ES" sz="1800" strike="noStrike" dirty="0"/>
            <a:t>20 Milán OUT</a:t>
          </a:r>
        </a:p>
      </dgm:t>
    </dgm:pt>
    <dgm:pt modelId="{17B0B418-8F4A-DF40-BA0B-4264A0E1D227}" type="parTrans" cxnId="{29F5248E-9CE2-6A42-AFDC-218344EB107F}">
      <dgm:prSet/>
      <dgm:spPr/>
      <dgm:t>
        <a:bodyPr/>
        <a:lstStyle/>
        <a:p>
          <a:endParaRPr lang="es-ES" sz="1800" strike="noStrike"/>
        </a:p>
      </dgm:t>
    </dgm:pt>
    <dgm:pt modelId="{63E6669B-5219-E041-84FF-2362DC9C04D0}" type="sibTrans" cxnId="{29F5248E-9CE2-6A42-AFDC-218344EB107F}">
      <dgm:prSet/>
      <dgm:spPr/>
      <dgm:t>
        <a:bodyPr/>
        <a:lstStyle/>
        <a:p>
          <a:endParaRPr lang="es-ES" sz="1800" strike="noStrike"/>
        </a:p>
      </dgm:t>
    </dgm:pt>
    <dgm:pt modelId="{6FEF9BBD-191D-D44B-A6AD-4628FC3D14A8}">
      <dgm:prSet phldrT="[Texto]" custT="1"/>
      <dgm:spPr/>
      <dgm:t>
        <a:bodyPr/>
        <a:lstStyle/>
        <a:p>
          <a:r>
            <a:rPr lang="es-ES" sz="1800" strike="noStrike" dirty="0"/>
            <a:t>4 Vivos</a:t>
          </a:r>
        </a:p>
      </dgm:t>
    </dgm:pt>
    <dgm:pt modelId="{715A3A75-6CED-4843-9318-1E8820F1F536}" type="parTrans" cxnId="{838AE8CA-FBE9-6D41-AE8F-74464311BFA3}">
      <dgm:prSet/>
      <dgm:spPr/>
      <dgm:t>
        <a:bodyPr/>
        <a:lstStyle/>
        <a:p>
          <a:endParaRPr lang="es-ES" sz="1800" strike="noStrike"/>
        </a:p>
      </dgm:t>
    </dgm:pt>
    <dgm:pt modelId="{A33824A3-8918-C844-A41C-92B30C0F3770}" type="sibTrans" cxnId="{838AE8CA-FBE9-6D41-AE8F-74464311BFA3}">
      <dgm:prSet/>
      <dgm:spPr/>
      <dgm:t>
        <a:bodyPr/>
        <a:lstStyle/>
        <a:p>
          <a:endParaRPr lang="es-ES" sz="1800" strike="noStrike"/>
        </a:p>
      </dgm:t>
    </dgm:pt>
    <dgm:pt modelId="{9F5E32EA-B140-3646-A34F-9C4E4E25BC02}">
      <dgm:prSet phldrT="[Texto]" custT="1"/>
      <dgm:spPr/>
      <dgm:t>
        <a:bodyPr/>
        <a:lstStyle/>
        <a:p>
          <a:r>
            <a:rPr lang="es-ES" sz="1800" strike="noStrike"/>
            <a:t>2 Vivos con enfermedad estable</a:t>
          </a:r>
          <a:endParaRPr lang="es-ES" sz="1800" strike="noStrike" dirty="0"/>
        </a:p>
      </dgm:t>
    </dgm:pt>
    <dgm:pt modelId="{5137254C-6975-5D48-8BC0-02564ADFE315}" type="parTrans" cxnId="{666D3A53-8938-244D-98FF-438F8FEFC389}">
      <dgm:prSet/>
      <dgm:spPr/>
      <dgm:t>
        <a:bodyPr/>
        <a:lstStyle/>
        <a:p>
          <a:endParaRPr lang="es-ES" sz="1800" strike="noStrike"/>
        </a:p>
      </dgm:t>
    </dgm:pt>
    <dgm:pt modelId="{4EDF6056-0C6A-EF45-92CC-1BF44659701E}" type="sibTrans" cxnId="{666D3A53-8938-244D-98FF-438F8FEFC389}">
      <dgm:prSet/>
      <dgm:spPr/>
      <dgm:t>
        <a:bodyPr/>
        <a:lstStyle/>
        <a:p>
          <a:endParaRPr lang="es-ES" sz="1800" strike="noStrike"/>
        </a:p>
      </dgm:t>
    </dgm:pt>
    <dgm:pt modelId="{BA98D427-EE0B-484B-BDD0-F54185A36551}">
      <dgm:prSet phldrT="[Texto]" custT="1"/>
      <dgm:spPr/>
      <dgm:t>
        <a:bodyPr/>
        <a:lstStyle/>
        <a:p>
          <a:r>
            <a:rPr lang="es-ES" sz="1800" strike="noStrike" dirty="0"/>
            <a:t>16 Exitus</a:t>
          </a:r>
        </a:p>
      </dgm:t>
    </dgm:pt>
    <dgm:pt modelId="{7A9D907E-6482-6248-B3B7-B4E15ED4F816}" type="parTrans" cxnId="{F9FFA755-F1C3-0D45-B471-82B3A4C4085B}">
      <dgm:prSet/>
      <dgm:spPr/>
      <dgm:t>
        <a:bodyPr/>
        <a:lstStyle/>
        <a:p>
          <a:endParaRPr lang="es-ES" sz="1400"/>
        </a:p>
      </dgm:t>
    </dgm:pt>
    <dgm:pt modelId="{4675C867-D7DE-0947-A2C1-B31C7BEA371E}" type="sibTrans" cxnId="{F9FFA755-F1C3-0D45-B471-82B3A4C4085B}">
      <dgm:prSet/>
      <dgm:spPr/>
      <dgm:t>
        <a:bodyPr/>
        <a:lstStyle/>
        <a:p>
          <a:endParaRPr lang="es-ES" sz="1400"/>
        </a:p>
      </dgm:t>
    </dgm:pt>
    <dgm:pt modelId="{BE721708-4692-D94F-A886-1FB9642BBAA8}">
      <dgm:prSet phldrT="[Texto]" custT="1"/>
      <dgm:spPr/>
      <dgm:t>
        <a:bodyPr/>
        <a:lstStyle/>
        <a:p>
          <a:r>
            <a:rPr lang="es-ES" sz="1800" strike="noStrike" dirty="0"/>
            <a:t>1 Exitus perioperatorio</a:t>
          </a:r>
        </a:p>
      </dgm:t>
    </dgm:pt>
    <dgm:pt modelId="{C150CD2D-7C67-274D-8214-0ACB4243C39B}" type="parTrans" cxnId="{E7CDFEF0-4946-4840-91AA-0F5CB8E3097C}">
      <dgm:prSet/>
      <dgm:spPr/>
      <dgm:t>
        <a:bodyPr/>
        <a:lstStyle/>
        <a:p>
          <a:endParaRPr lang="es-ES" sz="1400"/>
        </a:p>
      </dgm:t>
    </dgm:pt>
    <dgm:pt modelId="{19CF875D-FA0F-044F-B3F7-6A9CCFA1F0AD}" type="sibTrans" cxnId="{E7CDFEF0-4946-4840-91AA-0F5CB8E3097C}">
      <dgm:prSet/>
      <dgm:spPr/>
      <dgm:t>
        <a:bodyPr/>
        <a:lstStyle/>
        <a:p>
          <a:endParaRPr lang="es-ES" sz="1400"/>
        </a:p>
      </dgm:t>
    </dgm:pt>
    <dgm:pt modelId="{ED51B228-BD9F-7348-834A-51752D4DCA80}">
      <dgm:prSet phldrT="[Texto]" custT="1"/>
      <dgm:spPr/>
      <dgm:t>
        <a:bodyPr/>
        <a:lstStyle/>
        <a:p>
          <a:r>
            <a:rPr lang="es-ES" sz="1800" strike="noStrike" dirty="0"/>
            <a:t>15 Exitus</a:t>
          </a:r>
        </a:p>
      </dgm:t>
    </dgm:pt>
    <dgm:pt modelId="{F7BB56BF-768F-F443-A80E-D97123B92AE7}" type="parTrans" cxnId="{1347453B-4112-C649-BA28-E78879CDA79A}">
      <dgm:prSet/>
      <dgm:spPr/>
      <dgm:t>
        <a:bodyPr/>
        <a:lstStyle/>
        <a:p>
          <a:endParaRPr lang="es-ES" sz="1400"/>
        </a:p>
      </dgm:t>
    </dgm:pt>
    <dgm:pt modelId="{E1F3507A-FBFC-CD41-86A5-CE531A896AAE}" type="sibTrans" cxnId="{1347453B-4112-C649-BA28-E78879CDA79A}">
      <dgm:prSet/>
      <dgm:spPr/>
      <dgm:t>
        <a:bodyPr/>
        <a:lstStyle/>
        <a:p>
          <a:endParaRPr lang="es-ES" sz="1400"/>
        </a:p>
      </dgm:t>
    </dgm:pt>
    <dgm:pt modelId="{56AAEDE9-8E7C-0144-A2E4-FA6B5EEED9F0}">
      <dgm:prSet phldrT="[Texto]" custT="1"/>
      <dgm:spPr/>
      <dgm:t>
        <a:bodyPr/>
        <a:lstStyle/>
        <a:p>
          <a:r>
            <a:rPr lang="es-ES" sz="1800" strike="noStrike" dirty="0"/>
            <a:t>2 Vivos curados</a:t>
          </a:r>
        </a:p>
      </dgm:t>
    </dgm:pt>
    <dgm:pt modelId="{5845AD29-CE95-7A4B-8A28-41C37878B71C}" type="parTrans" cxnId="{F01F14B3-38ED-3E4D-89CD-F8E60BF47A42}">
      <dgm:prSet/>
      <dgm:spPr/>
      <dgm:t>
        <a:bodyPr/>
        <a:lstStyle/>
        <a:p>
          <a:endParaRPr lang="es-ES" sz="1400"/>
        </a:p>
      </dgm:t>
    </dgm:pt>
    <dgm:pt modelId="{A90A28B6-807D-8341-B243-9EF276E10CD2}" type="sibTrans" cxnId="{F01F14B3-38ED-3E4D-89CD-F8E60BF47A42}">
      <dgm:prSet/>
      <dgm:spPr/>
      <dgm:t>
        <a:bodyPr/>
        <a:lstStyle/>
        <a:p>
          <a:endParaRPr lang="es-ES" sz="1400"/>
        </a:p>
      </dgm:t>
    </dgm:pt>
    <dgm:pt modelId="{D341B5FE-9F62-EA4E-BE72-F9236422AC9F}">
      <dgm:prSet phldrT="[Texto]" custT="1"/>
      <dgm:spPr/>
      <dgm:t>
        <a:bodyPr/>
        <a:lstStyle/>
        <a:p>
          <a:r>
            <a:rPr lang="es-ES" sz="1800" strike="noStrike" dirty="0"/>
            <a:t>13 TNE avanzado</a:t>
          </a:r>
        </a:p>
      </dgm:t>
    </dgm:pt>
    <dgm:pt modelId="{CC3ECC3A-44E1-974C-A321-DDF29F8614E0}" type="parTrans" cxnId="{A4DC933F-BDBD-5046-80D2-868AF601F9E2}">
      <dgm:prSet/>
      <dgm:spPr/>
      <dgm:t>
        <a:bodyPr/>
        <a:lstStyle/>
        <a:p>
          <a:endParaRPr lang="es-ES" sz="1400"/>
        </a:p>
      </dgm:t>
    </dgm:pt>
    <dgm:pt modelId="{37D181A0-FF88-2C4A-BFD4-08BCB97C67E4}" type="sibTrans" cxnId="{A4DC933F-BDBD-5046-80D2-868AF601F9E2}">
      <dgm:prSet/>
      <dgm:spPr/>
      <dgm:t>
        <a:bodyPr/>
        <a:lstStyle/>
        <a:p>
          <a:endParaRPr lang="es-ES" sz="1400"/>
        </a:p>
      </dgm:t>
    </dgm:pt>
    <dgm:pt modelId="{552B1B4D-2231-E443-A62C-0274A808FB3F}">
      <dgm:prSet phldrT="[Texto]" custT="1"/>
      <dgm:spPr/>
      <dgm:t>
        <a:bodyPr/>
        <a:lstStyle/>
        <a:p>
          <a:r>
            <a:rPr lang="es-ES" sz="1800" strike="noStrike" dirty="0"/>
            <a:t>2 Otra causa</a:t>
          </a:r>
        </a:p>
      </dgm:t>
    </dgm:pt>
    <dgm:pt modelId="{371A5934-0B5C-CB43-8F95-9A05A3867AC5}" type="parTrans" cxnId="{27474258-0BAA-3941-BB14-CC1820C5248B}">
      <dgm:prSet/>
      <dgm:spPr/>
      <dgm:t>
        <a:bodyPr/>
        <a:lstStyle/>
        <a:p>
          <a:endParaRPr lang="es-ES" sz="1400"/>
        </a:p>
      </dgm:t>
    </dgm:pt>
    <dgm:pt modelId="{D0AFD2E0-710B-A64F-ADF2-AE3BB9804ABA}" type="sibTrans" cxnId="{27474258-0BAA-3941-BB14-CC1820C5248B}">
      <dgm:prSet/>
      <dgm:spPr/>
      <dgm:t>
        <a:bodyPr/>
        <a:lstStyle/>
        <a:p>
          <a:endParaRPr lang="es-ES" sz="1400"/>
        </a:p>
      </dgm:t>
    </dgm:pt>
    <dgm:pt modelId="{68C0DB7D-AD08-9B42-BB79-50C465457E09}" type="pres">
      <dgm:prSet presAssocID="{5687DD58-3423-6840-A509-EAB4C80EDA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AC45DD-5CF0-4F40-AF43-6E50E7F344FD}" type="pres">
      <dgm:prSet presAssocID="{7659F1CE-586A-1C47-B158-015AADBBBF55}" presName="hierRoot1" presStyleCnt="0"/>
      <dgm:spPr/>
    </dgm:pt>
    <dgm:pt modelId="{1B517AD8-3F9F-BB49-9AF5-A0D668D6749E}" type="pres">
      <dgm:prSet presAssocID="{7659F1CE-586A-1C47-B158-015AADBBBF55}" presName="composite" presStyleCnt="0"/>
      <dgm:spPr/>
    </dgm:pt>
    <dgm:pt modelId="{3D62C92C-3A36-0D4D-9E7B-326D9AAC407B}" type="pres">
      <dgm:prSet presAssocID="{7659F1CE-586A-1C47-B158-015AADBBBF55}" presName="background" presStyleLbl="node0" presStyleIdx="0" presStyleCnt="1"/>
      <dgm:spPr/>
    </dgm:pt>
    <dgm:pt modelId="{1088737B-C4F2-8248-A587-53DF6E8DB7A7}" type="pres">
      <dgm:prSet presAssocID="{7659F1CE-586A-1C47-B158-015AADBBBF55}" presName="text" presStyleLbl="fgAcc0" presStyleIdx="0" presStyleCnt="1">
        <dgm:presLayoutVars>
          <dgm:chPref val="3"/>
        </dgm:presLayoutVars>
      </dgm:prSet>
      <dgm:spPr/>
    </dgm:pt>
    <dgm:pt modelId="{75D9F32B-E434-7C49-A6F8-D047A8DF66AD}" type="pres">
      <dgm:prSet presAssocID="{7659F1CE-586A-1C47-B158-015AADBBBF55}" presName="hierChild2" presStyleCnt="0"/>
      <dgm:spPr/>
    </dgm:pt>
    <dgm:pt modelId="{73C018B0-7DF4-6444-AA75-A9D3794E2DE6}" type="pres">
      <dgm:prSet presAssocID="{7A9D907E-6482-6248-B3B7-B4E15ED4F816}" presName="Name10" presStyleLbl="parChTrans1D2" presStyleIdx="0" presStyleCnt="2"/>
      <dgm:spPr/>
    </dgm:pt>
    <dgm:pt modelId="{7AB63809-B685-5344-8CA6-D03489B75DF5}" type="pres">
      <dgm:prSet presAssocID="{BA98D427-EE0B-484B-BDD0-F54185A36551}" presName="hierRoot2" presStyleCnt="0"/>
      <dgm:spPr/>
    </dgm:pt>
    <dgm:pt modelId="{F619DBC4-7553-844D-ABBF-8404468A524B}" type="pres">
      <dgm:prSet presAssocID="{BA98D427-EE0B-484B-BDD0-F54185A36551}" presName="composite2" presStyleCnt="0"/>
      <dgm:spPr/>
    </dgm:pt>
    <dgm:pt modelId="{FF2D8471-C58C-AC4C-A644-BE0AAFD483FC}" type="pres">
      <dgm:prSet presAssocID="{BA98D427-EE0B-484B-BDD0-F54185A36551}" presName="background2" presStyleLbl="node2" presStyleIdx="0" presStyleCnt="2"/>
      <dgm:spPr/>
    </dgm:pt>
    <dgm:pt modelId="{87AA42D1-A395-A343-B27E-6FCB99918EC0}" type="pres">
      <dgm:prSet presAssocID="{BA98D427-EE0B-484B-BDD0-F54185A36551}" presName="text2" presStyleLbl="fgAcc2" presStyleIdx="0" presStyleCnt="2">
        <dgm:presLayoutVars>
          <dgm:chPref val="3"/>
        </dgm:presLayoutVars>
      </dgm:prSet>
      <dgm:spPr/>
    </dgm:pt>
    <dgm:pt modelId="{258A2786-70CF-8648-A587-0D11BAB389DD}" type="pres">
      <dgm:prSet presAssocID="{BA98D427-EE0B-484B-BDD0-F54185A36551}" presName="hierChild3" presStyleCnt="0"/>
      <dgm:spPr/>
    </dgm:pt>
    <dgm:pt modelId="{BB9CFECE-0D7E-1E4D-8396-979EFBFD4B1A}" type="pres">
      <dgm:prSet presAssocID="{C150CD2D-7C67-274D-8214-0ACB4243C39B}" presName="Name17" presStyleLbl="parChTrans1D3" presStyleIdx="0" presStyleCnt="4"/>
      <dgm:spPr/>
    </dgm:pt>
    <dgm:pt modelId="{7476EF75-8F8A-E749-85BC-86C052F387DF}" type="pres">
      <dgm:prSet presAssocID="{BE721708-4692-D94F-A886-1FB9642BBAA8}" presName="hierRoot3" presStyleCnt="0"/>
      <dgm:spPr/>
    </dgm:pt>
    <dgm:pt modelId="{7D47520F-4F30-DE4F-BA21-90FE21AF9182}" type="pres">
      <dgm:prSet presAssocID="{BE721708-4692-D94F-A886-1FB9642BBAA8}" presName="composite3" presStyleCnt="0"/>
      <dgm:spPr/>
    </dgm:pt>
    <dgm:pt modelId="{EBB3388C-36A9-4A42-9C90-B4F4FB22E093}" type="pres">
      <dgm:prSet presAssocID="{BE721708-4692-D94F-A886-1FB9642BBAA8}" presName="background3" presStyleLbl="node3" presStyleIdx="0" presStyleCnt="4"/>
      <dgm:spPr/>
    </dgm:pt>
    <dgm:pt modelId="{1EEE1005-D7BD-F148-9FFC-95DC4B58A4BE}" type="pres">
      <dgm:prSet presAssocID="{BE721708-4692-D94F-A886-1FB9642BBAA8}" presName="text3" presStyleLbl="fgAcc3" presStyleIdx="0" presStyleCnt="4" custScaleX="126395">
        <dgm:presLayoutVars>
          <dgm:chPref val="3"/>
        </dgm:presLayoutVars>
      </dgm:prSet>
      <dgm:spPr/>
    </dgm:pt>
    <dgm:pt modelId="{96B89CBA-05B9-0045-BBD4-5E065A56A74B}" type="pres">
      <dgm:prSet presAssocID="{BE721708-4692-D94F-A886-1FB9642BBAA8}" presName="hierChild4" presStyleCnt="0"/>
      <dgm:spPr/>
    </dgm:pt>
    <dgm:pt modelId="{4C0EF3C5-9721-3D42-97B4-70482C7BF174}" type="pres">
      <dgm:prSet presAssocID="{F7BB56BF-768F-F443-A80E-D97123B92AE7}" presName="Name17" presStyleLbl="parChTrans1D3" presStyleIdx="1" presStyleCnt="4"/>
      <dgm:spPr/>
    </dgm:pt>
    <dgm:pt modelId="{1FC8E626-D4BE-444B-AA23-E653CD76F1E1}" type="pres">
      <dgm:prSet presAssocID="{ED51B228-BD9F-7348-834A-51752D4DCA80}" presName="hierRoot3" presStyleCnt="0"/>
      <dgm:spPr/>
    </dgm:pt>
    <dgm:pt modelId="{72C21391-14F4-B343-9911-7C961A99693F}" type="pres">
      <dgm:prSet presAssocID="{ED51B228-BD9F-7348-834A-51752D4DCA80}" presName="composite3" presStyleCnt="0"/>
      <dgm:spPr/>
    </dgm:pt>
    <dgm:pt modelId="{19F4FBDE-B07C-EF4F-9FAE-742899777D17}" type="pres">
      <dgm:prSet presAssocID="{ED51B228-BD9F-7348-834A-51752D4DCA80}" presName="background3" presStyleLbl="node3" presStyleIdx="1" presStyleCnt="4"/>
      <dgm:spPr/>
    </dgm:pt>
    <dgm:pt modelId="{5B07B9A2-0325-9444-BBD8-0CC82118AE48}" type="pres">
      <dgm:prSet presAssocID="{ED51B228-BD9F-7348-834A-51752D4DCA80}" presName="text3" presStyleLbl="fgAcc3" presStyleIdx="1" presStyleCnt="4">
        <dgm:presLayoutVars>
          <dgm:chPref val="3"/>
        </dgm:presLayoutVars>
      </dgm:prSet>
      <dgm:spPr/>
    </dgm:pt>
    <dgm:pt modelId="{D0F0CE12-E283-8B41-8302-131B54571A3E}" type="pres">
      <dgm:prSet presAssocID="{ED51B228-BD9F-7348-834A-51752D4DCA80}" presName="hierChild4" presStyleCnt="0"/>
      <dgm:spPr/>
    </dgm:pt>
    <dgm:pt modelId="{71F11E49-B44F-AE44-9CBA-9F60539B9875}" type="pres">
      <dgm:prSet presAssocID="{CC3ECC3A-44E1-974C-A321-DDF29F8614E0}" presName="Name23" presStyleLbl="parChTrans1D4" presStyleIdx="0" presStyleCnt="2"/>
      <dgm:spPr/>
    </dgm:pt>
    <dgm:pt modelId="{690BD0AE-34CB-0A4C-BD7D-EE01B4F42289}" type="pres">
      <dgm:prSet presAssocID="{D341B5FE-9F62-EA4E-BE72-F9236422AC9F}" presName="hierRoot4" presStyleCnt="0"/>
      <dgm:spPr/>
    </dgm:pt>
    <dgm:pt modelId="{2544700A-6830-5C4E-8EB4-D6E568DA8519}" type="pres">
      <dgm:prSet presAssocID="{D341B5FE-9F62-EA4E-BE72-F9236422AC9F}" presName="composite4" presStyleCnt="0"/>
      <dgm:spPr/>
    </dgm:pt>
    <dgm:pt modelId="{7B06C1B9-AFC4-8249-9032-4893E843306C}" type="pres">
      <dgm:prSet presAssocID="{D341B5FE-9F62-EA4E-BE72-F9236422AC9F}" presName="background4" presStyleLbl="node4" presStyleIdx="0" presStyleCnt="2"/>
      <dgm:spPr/>
    </dgm:pt>
    <dgm:pt modelId="{77BD9292-69F7-0140-AA8C-2CF27EB51329}" type="pres">
      <dgm:prSet presAssocID="{D341B5FE-9F62-EA4E-BE72-F9236422AC9F}" presName="text4" presStyleLbl="fgAcc4" presStyleIdx="0" presStyleCnt="2">
        <dgm:presLayoutVars>
          <dgm:chPref val="3"/>
        </dgm:presLayoutVars>
      </dgm:prSet>
      <dgm:spPr/>
    </dgm:pt>
    <dgm:pt modelId="{79DFC517-DAD8-1C42-B064-DAC7C25F2752}" type="pres">
      <dgm:prSet presAssocID="{D341B5FE-9F62-EA4E-BE72-F9236422AC9F}" presName="hierChild5" presStyleCnt="0"/>
      <dgm:spPr/>
    </dgm:pt>
    <dgm:pt modelId="{7F6AC485-5F66-1047-A137-09D84F59AAB4}" type="pres">
      <dgm:prSet presAssocID="{371A5934-0B5C-CB43-8F95-9A05A3867AC5}" presName="Name23" presStyleLbl="parChTrans1D4" presStyleIdx="1" presStyleCnt="2"/>
      <dgm:spPr/>
    </dgm:pt>
    <dgm:pt modelId="{BBA69ACC-B793-9F4A-9C00-6A6AF15FE1A2}" type="pres">
      <dgm:prSet presAssocID="{552B1B4D-2231-E443-A62C-0274A808FB3F}" presName="hierRoot4" presStyleCnt="0"/>
      <dgm:spPr/>
    </dgm:pt>
    <dgm:pt modelId="{7358F5A9-E935-1347-9A33-40C8BEFD57FC}" type="pres">
      <dgm:prSet presAssocID="{552B1B4D-2231-E443-A62C-0274A808FB3F}" presName="composite4" presStyleCnt="0"/>
      <dgm:spPr/>
    </dgm:pt>
    <dgm:pt modelId="{063D3AAE-9E2D-6640-B965-EF586D9E6C7C}" type="pres">
      <dgm:prSet presAssocID="{552B1B4D-2231-E443-A62C-0274A808FB3F}" presName="background4" presStyleLbl="node4" presStyleIdx="1" presStyleCnt="2"/>
      <dgm:spPr/>
    </dgm:pt>
    <dgm:pt modelId="{52CFE92C-125D-B34E-9F56-84E41A28B3F0}" type="pres">
      <dgm:prSet presAssocID="{552B1B4D-2231-E443-A62C-0274A808FB3F}" presName="text4" presStyleLbl="fgAcc4" presStyleIdx="1" presStyleCnt="2">
        <dgm:presLayoutVars>
          <dgm:chPref val="3"/>
        </dgm:presLayoutVars>
      </dgm:prSet>
      <dgm:spPr/>
    </dgm:pt>
    <dgm:pt modelId="{38AF1712-938F-AE49-AC55-75B350707CE2}" type="pres">
      <dgm:prSet presAssocID="{552B1B4D-2231-E443-A62C-0274A808FB3F}" presName="hierChild5" presStyleCnt="0"/>
      <dgm:spPr/>
    </dgm:pt>
    <dgm:pt modelId="{0718F095-06EE-C24B-8ABE-0165E8C01432}" type="pres">
      <dgm:prSet presAssocID="{715A3A75-6CED-4843-9318-1E8820F1F536}" presName="Name10" presStyleLbl="parChTrans1D2" presStyleIdx="1" presStyleCnt="2"/>
      <dgm:spPr/>
    </dgm:pt>
    <dgm:pt modelId="{22844422-D6FD-9B41-9073-2A75D48864B0}" type="pres">
      <dgm:prSet presAssocID="{6FEF9BBD-191D-D44B-A6AD-4628FC3D14A8}" presName="hierRoot2" presStyleCnt="0"/>
      <dgm:spPr/>
    </dgm:pt>
    <dgm:pt modelId="{1155A5A3-4B45-E64B-A60A-E8C0DCD86700}" type="pres">
      <dgm:prSet presAssocID="{6FEF9BBD-191D-D44B-A6AD-4628FC3D14A8}" presName="composite2" presStyleCnt="0"/>
      <dgm:spPr/>
    </dgm:pt>
    <dgm:pt modelId="{66390739-5FBB-5D42-92E3-A961108E55E3}" type="pres">
      <dgm:prSet presAssocID="{6FEF9BBD-191D-D44B-A6AD-4628FC3D14A8}" presName="background2" presStyleLbl="node2" presStyleIdx="1" presStyleCnt="2"/>
      <dgm:spPr/>
    </dgm:pt>
    <dgm:pt modelId="{65A351BC-74D9-6645-863E-F43969DB911D}" type="pres">
      <dgm:prSet presAssocID="{6FEF9BBD-191D-D44B-A6AD-4628FC3D14A8}" presName="text2" presStyleLbl="fgAcc2" presStyleIdx="1" presStyleCnt="2">
        <dgm:presLayoutVars>
          <dgm:chPref val="3"/>
        </dgm:presLayoutVars>
      </dgm:prSet>
      <dgm:spPr/>
    </dgm:pt>
    <dgm:pt modelId="{C68C77AE-E92A-3647-8434-4594C1362677}" type="pres">
      <dgm:prSet presAssocID="{6FEF9BBD-191D-D44B-A6AD-4628FC3D14A8}" presName="hierChild3" presStyleCnt="0"/>
      <dgm:spPr/>
    </dgm:pt>
    <dgm:pt modelId="{90BB2702-2073-DB45-A1F1-A7AD095CE369}" type="pres">
      <dgm:prSet presAssocID="{5845AD29-CE95-7A4B-8A28-41C37878B71C}" presName="Name17" presStyleLbl="parChTrans1D3" presStyleIdx="2" presStyleCnt="4"/>
      <dgm:spPr/>
    </dgm:pt>
    <dgm:pt modelId="{30003D70-8098-064C-9673-1C7075EEE588}" type="pres">
      <dgm:prSet presAssocID="{56AAEDE9-8E7C-0144-A2E4-FA6B5EEED9F0}" presName="hierRoot3" presStyleCnt="0"/>
      <dgm:spPr/>
    </dgm:pt>
    <dgm:pt modelId="{A75539C9-D3C8-E347-8ACC-375A2C0757A7}" type="pres">
      <dgm:prSet presAssocID="{56AAEDE9-8E7C-0144-A2E4-FA6B5EEED9F0}" presName="composite3" presStyleCnt="0"/>
      <dgm:spPr/>
    </dgm:pt>
    <dgm:pt modelId="{128B0776-5A59-A242-B704-B21F5B2868FE}" type="pres">
      <dgm:prSet presAssocID="{56AAEDE9-8E7C-0144-A2E4-FA6B5EEED9F0}" presName="background3" presStyleLbl="node3" presStyleIdx="2" presStyleCnt="4"/>
      <dgm:spPr/>
    </dgm:pt>
    <dgm:pt modelId="{EF66A0A0-58D0-A340-BF8C-FC609F6E70E1}" type="pres">
      <dgm:prSet presAssocID="{56AAEDE9-8E7C-0144-A2E4-FA6B5EEED9F0}" presName="text3" presStyleLbl="fgAcc3" presStyleIdx="2" presStyleCnt="4">
        <dgm:presLayoutVars>
          <dgm:chPref val="3"/>
        </dgm:presLayoutVars>
      </dgm:prSet>
      <dgm:spPr/>
    </dgm:pt>
    <dgm:pt modelId="{CE7E631B-2666-8C49-8D23-AC4227C09A5E}" type="pres">
      <dgm:prSet presAssocID="{56AAEDE9-8E7C-0144-A2E4-FA6B5EEED9F0}" presName="hierChild4" presStyleCnt="0"/>
      <dgm:spPr/>
    </dgm:pt>
    <dgm:pt modelId="{A37481FC-3E5E-E24B-AD48-F6E0498AD384}" type="pres">
      <dgm:prSet presAssocID="{5137254C-6975-5D48-8BC0-02564ADFE315}" presName="Name17" presStyleLbl="parChTrans1D3" presStyleIdx="3" presStyleCnt="4"/>
      <dgm:spPr/>
    </dgm:pt>
    <dgm:pt modelId="{ED9747A6-4928-9847-93A4-08DFA745DE09}" type="pres">
      <dgm:prSet presAssocID="{9F5E32EA-B140-3646-A34F-9C4E4E25BC02}" presName="hierRoot3" presStyleCnt="0"/>
      <dgm:spPr/>
    </dgm:pt>
    <dgm:pt modelId="{20328676-F166-CE49-B131-DB13165B0186}" type="pres">
      <dgm:prSet presAssocID="{9F5E32EA-B140-3646-A34F-9C4E4E25BC02}" presName="composite3" presStyleCnt="0"/>
      <dgm:spPr/>
    </dgm:pt>
    <dgm:pt modelId="{DA266DFE-1781-9242-9DC4-FC73F1849990}" type="pres">
      <dgm:prSet presAssocID="{9F5E32EA-B140-3646-A34F-9C4E4E25BC02}" presName="background3" presStyleLbl="node3" presStyleIdx="3" presStyleCnt="4"/>
      <dgm:spPr/>
    </dgm:pt>
    <dgm:pt modelId="{C2E78DC4-6B2D-FD4B-A5A6-BC4D343429DA}" type="pres">
      <dgm:prSet presAssocID="{9F5E32EA-B140-3646-A34F-9C4E4E25BC02}" presName="text3" presStyleLbl="fgAcc3" presStyleIdx="3" presStyleCnt="4">
        <dgm:presLayoutVars>
          <dgm:chPref val="3"/>
        </dgm:presLayoutVars>
      </dgm:prSet>
      <dgm:spPr/>
    </dgm:pt>
    <dgm:pt modelId="{ECE5D0F7-F081-0541-B0F0-288EB194B1B6}" type="pres">
      <dgm:prSet presAssocID="{9F5E32EA-B140-3646-A34F-9C4E4E25BC02}" presName="hierChild4" presStyleCnt="0"/>
      <dgm:spPr/>
    </dgm:pt>
  </dgm:ptLst>
  <dgm:cxnLst>
    <dgm:cxn modelId="{86805C03-0B97-8B4C-8702-106BD4E29C91}" type="presOf" srcId="{5845AD29-CE95-7A4B-8A28-41C37878B71C}" destId="{90BB2702-2073-DB45-A1F1-A7AD095CE369}" srcOrd="0" destOrd="0" presId="urn:microsoft.com/office/officeart/2005/8/layout/hierarchy1"/>
    <dgm:cxn modelId="{7B43ED08-822F-B74C-855D-0E7691D61B47}" type="presOf" srcId="{CC3ECC3A-44E1-974C-A321-DDF29F8614E0}" destId="{71F11E49-B44F-AE44-9CBA-9F60539B9875}" srcOrd="0" destOrd="0" presId="urn:microsoft.com/office/officeart/2005/8/layout/hierarchy1"/>
    <dgm:cxn modelId="{9654B738-59B1-334E-9115-FE312BBB493E}" type="presOf" srcId="{552B1B4D-2231-E443-A62C-0274A808FB3F}" destId="{52CFE92C-125D-B34E-9F56-84E41A28B3F0}" srcOrd="0" destOrd="0" presId="urn:microsoft.com/office/officeart/2005/8/layout/hierarchy1"/>
    <dgm:cxn modelId="{1347453B-4112-C649-BA28-E78879CDA79A}" srcId="{BA98D427-EE0B-484B-BDD0-F54185A36551}" destId="{ED51B228-BD9F-7348-834A-51752D4DCA80}" srcOrd="1" destOrd="0" parTransId="{F7BB56BF-768F-F443-A80E-D97123B92AE7}" sibTransId="{E1F3507A-FBFC-CD41-86A5-CE531A896AAE}"/>
    <dgm:cxn modelId="{39BB873C-F32E-E740-A54B-BD1A4F2888B2}" type="presOf" srcId="{56AAEDE9-8E7C-0144-A2E4-FA6B5EEED9F0}" destId="{EF66A0A0-58D0-A340-BF8C-FC609F6E70E1}" srcOrd="0" destOrd="0" presId="urn:microsoft.com/office/officeart/2005/8/layout/hierarchy1"/>
    <dgm:cxn modelId="{A4DC933F-BDBD-5046-80D2-868AF601F9E2}" srcId="{ED51B228-BD9F-7348-834A-51752D4DCA80}" destId="{D341B5FE-9F62-EA4E-BE72-F9236422AC9F}" srcOrd="0" destOrd="0" parTransId="{CC3ECC3A-44E1-974C-A321-DDF29F8614E0}" sibTransId="{37D181A0-FF88-2C4A-BFD4-08BCB97C67E4}"/>
    <dgm:cxn modelId="{666D3A53-8938-244D-98FF-438F8FEFC389}" srcId="{6FEF9BBD-191D-D44B-A6AD-4628FC3D14A8}" destId="{9F5E32EA-B140-3646-A34F-9C4E4E25BC02}" srcOrd="1" destOrd="0" parTransId="{5137254C-6975-5D48-8BC0-02564ADFE315}" sibTransId="{4EDF6056-0C6A-EF45-92CC-1BF44659701E}"/>
    <dgm:cxn modelId="{F9FFA755-F1C3-0D45-B471-82B3A4C4085B}" srcId="{7659F1CE-586A-1C47-B158-015AADBBBF55}" destId="{BA98D427-EE0B-484B-BDD0-F54185A36551}" srcOrd="0" destOrd="0" parTransId="{7A9D907E-6482-6248-B3B7-B4E15ED4F816}" sibTransId="{4675C867-D7DE-0947-A2C1-B31C7BEA371E}"/>
    <dgm:cxn modelId="{36211357-69D3-CC4E-BD8D-59A0B15AF9C0}" type="presOf" srcId="{5137254C-6975-5D48-8BC0-02564ADFE315}" destId="{A37481FC-3E5E-E24B-AD48-F6E0498AD384}" srcOrd="0" destOrd="0" presId="urn:microsoft.com/office/officeart/2005/8/layout/hierarchy1"/>
    <dgm:cxn modelId="{27474258-0BAA-3941-BB14-CC1820C5248B}" srcId="{ED51B228-BD9F-7348-834A-51752D4DCA80}" destId="{552B1B4D-2231-E443-A62C-0274A808FB3F}" srcOrd="1" destOrd="0" parTransId="{371A5934-0B5C-CB43-8F95-9A05A3867AC5}" sibTransId="{D0AFD2E0-710B-A64F-ADF2-AE3BB9804ABA}"/>
    <dgm:cxn modelId="{3E786776-6743-2546-86D1-430B3B299911}" type="presOf" srcId="{BE721708-4692-D94F-A886-1FB9642BBAA8}" destId="{1EEE1005-D7BD-F148-9FFC-95DC4B58A4BE}" srcOrd="0" destOrd="0" presId="urn:microsoft.com/office/officeart/2005/8/layout/hierarchy1"/>
    <dgm:cxn modelId="{DC620878-3F72-BC4C-A892-AC4CBC34F4E4}" type="presOf" srcId="{5687DD58-3423-6840-A509-EAB4C80EDAD3}" destId="{68C0DB7D-AD08-9B42-BB79-50C465457E09}" srcOrd="0" destOrd="0" presId="urn:microsoft.com/office/officeart/2005/8/layout/hierarchy1"/>
    <dgm:cxn modelId="{A96A5384-8C53-BA4F-8737-56423E723461}" type="presOf" srcId="{715A3A75-6CED-4843-9318-1E8820F1F536}" destId="{0718F095-06EE-C24B-8ABE-0165E8C01432}" srcOrd="0" destOrd="0" presId="urn:microsoft.com/office/officeart/2005/8/layout/hierarchy1"/>
    <dgm:cxn modelId="{29F5248E-9CE2-6A42-AFDC-218344EB107F}" srcId="{5687DD58-3423-6840-A509-EAB4C80EDAD3}" destId="{7659F1CE-586A-1C47-B158-015AADBBBF55}" srcOrd="0" destOrd="0" parTransId="{17B0B418-8F4A-DF40-BA0B-4264A0E1D227}" sibTransId="{63E6669B-5219-E041-84FF-2362DC9C04D0}"/>
    <dgm:cxn modelId="{21D03E9D-0CC5-2F49-B291-090C6B4B7B5C}" type="presOf" srcId="{7A9D907E-6482-6248-B3B7-B4E15ED4F816}" destId="{73C018B0-7DF4-6444-AA75-A9D3794E2DE6}" srcOrd="0" destOrd="0" presId="urn:microsoft.com/office/officeart/2005/8/layout/hierarchy1"/>
    <dgm:cxn modelId="{09CCDAA4-747D-F64E-B80B-5C5AC2D8280C}" type="presOf" srcId="{ED51B228-BD9F-7348-834A-51752D4DCA80}" destId="{5B07B9A2-0325-9444-BBD8-0CC82118AE48}" srcOrd="0" destOrd="0" presId="urn:microsoft.com/office/officeart/2005/8/layout/hierarchy1"/>
    <dgm:cxn modelId="{F01F14B3-38ED-3E4D-89CD-F8E60BF47A42}" srcId="{6FEF9BBD-191D-D44B-A6AD-4628FC3D14A8}" destId="{56AAEDE9-8E7C-0144-A2E4-FA6B5EEED9F0}" srcOrd="0" destOrd="0" parTransId="{5845AD29-CE95-7A4B-8A28-41C37878B71C}" sibTransId="{A90A28B6-807D-8341-B243-9EF276E10CD2}"/>
    <dgm:cxn modelId="{340DC5B7-D387-394F-98B4-69C8C5EC9250}" type="presOf" srcId="{371A5934-0B5C-CB43-8F95-9A05A3867AC5}" destId="{7F6AC485-5F66-1047-A137-09D84F59AAB4}" srcOrd="0" destOrd="0" presId="urn:microsoft.com/office/officeart/2005/8/layout/hierarchy1"/>
    <dgm:cxn modelId="{8D41C9C7-223B-864E-96D1-B19F76FA64F9}" type="presOf" srcId="{F7BB56BF-768F-F443-A80E-D97123B92AE7}" destId="{4C0EF3C5-9721-3D42-97B4-70482C7BF174}" srcOrd="0" destOrd="0" presId="urn:microsoft.com/office/officeart/2005/8/layout/hierarchy1"/>
    <dgm:cxn modelId="{838AE8CA-FBE9-6D41-AE8F-74464311BFA3}" srcId="{7659F1CE-586A-1C47-B158-015AADBBBF55}" destId="{6FEF9BBD-191D-D44B-A6AD-4628FC3D14A8}" srcOrd="1" destOrd="0" parTransId="{715A3A75-6CED-4843-9318-1E8820F1F536}" sibTransId="{A33824A3-8918-C844-A41C-92B30C0F3770}"/>
    <dgm:cxn modelId="{DF6EB2CD-96B2-E84F-8DF2-8892AB6C4E42}" type="presOf" srcId="{7659F1CE-586A-1C47-B158-015AADBBBF55}" destId="{1088737B-C4F2-8248-A587-53DF6E8DB7A7}" srcOrd="0" destOrd="0" presId="urn:microsoft.com/office/officeart/2005/8/layout/hierarchy1"/>
    <dgm:cxn modelId="{4C7341E6-D010-DC4C-9F42-9CD86ECFC00F}" type="presOf" srcId="{C150CD2D-7C67-274D-8214-0ACB4243C39B}" destId="{BB9CFECE-0D7E-1E4D-8396-979EFBFD4B1A}" srcOrd="0" destOrd="0" presId="urn:microsoft.com/office/officeart/2005/8/layout/hierarchy1"/>
    <dgm:cxn modelId="{616671EE-9194-CC45-A2D3-57C798B8E5EF}" type="presOf" srcId="{BA98D427-EE0B-484B-BDD0-F54185A36551}" destId="{87AA42D1-A395-A343-B27E-6FCB99918EC0}" srcOrd="0" destOrd="0" presId="urn:microsoft.com/office/officeart/2005/8/layout/hierarchy1"/>
    <dgm:cxn modelId="{E7CDFEF0-4946-4840-91AA-0F5CB8E3097C}" srcId="{BA98D427-EE0B-484B-BDD0-F54185A36551}" destId="{BE721708-4692-D94F-A886-1FB9642BBAA8}" srcOrd="0" destOrd="0" parTransId="{C150CD2D-7C67-274D-8214-0ACB4243C39B}" sibTransId="{19CF875D-FA0F-044F-B3F7-6A9CCFA1F0AD}"/>
    <dgm:cxn modelId="{A13305FC-B0C4-984E-AF8F-3DEDA306E4AE}" type="presOf" srcId="{6FEF9BBD-191D-D44B-A6AD-4628FC3D14A8}" destId="{65A351BC-74D9-6645-863E-F43969DB911D}" srcOrd="0" destOrd="0" presId="urn:microsoft.com/office/officeart/2005/8/layout/hierarchy1"/>
    <dgm:cxn modelId="{980524FD-7811-A446-A332-8E95FF3BE92B}" type="presOf" srcId="{D341B5FE-9F62-EA4E-BE72-F9236422AC9F}" destId="{77BD9292-69F7-0140-AA8C-2CF27EB51329}" srcOrd="0" destOrd="0" presId="urn:microsoft.com/office/officeart/2005/8/layout/hierarchy1"/>
    <dgm:cxn modelId="{464709FE-F5D7-D84E-86AB-35C12B2BE10F}" type="presOf" srcId="{9F5E32EA-B140-3646-A34F-9C4E4E25BC02}" destId="{C2E78DC4-6B2D-FD4B-A5A6-BC4D343429DA}" srcOrd="0" destOrd="0" presId="urn:microsoft.com/office/officeart/2005/8/layout/hierarchy1"/>
    <dgm:cxn modelId="{54881494-C0CD-3745-8A1D-7EE4ECD520F5}" type="presParOf" srcId="{68C0DB7D-AD08-9B42-BB79-50C465457E09}" destId="{63AC45DD-5CF0-4F40-AF43-6E50E7F344FD}" srcOrd="0" destOrd="0" presId="urn:microsoft.com/office/officeart/2005/8/layout/hierarchy1"/>
    <dgm:cxn modelId="{B7B8B1A2-4C7A-984A-BF93-55C9BE1FCFE8}" type="presParOf" srcId="{63AC45DD-5CF0-4F40-AF43-6E50E7F344FD}" destId="{1B517AD8-3F9F-BB49-9AF5-A0D668D6749E}" srcOrd="0" destOrd="0" presId="urn:microsoft.com/office/officeart/2005/8/layout/hierarchy1"/>
    <dgm:cxn modelId="{BC9FC873-7EFF-9149-B79C-B52732253490}" type="presParOf" srcId="{1B517AD8-3F9F-BB49-9AF5-A0D668D6749E}" destId="{3D62C92C-3A36-0D4D-9E7B-326D9AAC407B}" srcOrd="0" destOrd="0" presId="urn:microsoft.com/office/officeart/2005/8/layout/hierarchy1"/>
    <dgm:cxn modelId="{5CC0300E-CA8C-864D-B96E-6E383E86DA63}" type="presParOf" srcId="{1B517AD8-3F9F-BB49-9AF5-A0D668D6749E}" destId="{1088737B-C4F2-8248-A587-53DF6E8DB7A7}" srcOrd="1" destOrd="0" presId="urn:microsoft.com/office/officeart/2005/8/layout/hierarchy1"/>
    <dgm:cxn modelId="{FAB23CFE-98B9-5B4C-A9F9-5BD6AC1A8EAB}" type="presParOf" srcId="{63AC45DD-5CF0-4F40-AF43-6E50E7F344FD}" destId="{75D9F32B-E434-7C49-A6F8-D047A8DF66AD}" srcOrd="1" destOrd="0" presId="urn:microsoft.com/office/officeart/2005/8/layout/hierarchy1"/>
    <dgm:cxn modelId="{9169EF57-CD7D-4E43-984A-E2D436191D32}" type="presParOf" srcId="{75D9F32B-E434-7C49-A6F8-D047A8DF66AD}" destId="{73C018B0-7DF4-6444-AA75-A9D3794E2DE6}" srcOrd="0" destOrd="0" presId="urn:microsoft.com/office/officeart/2005/8/layout/hierarchy1"/>
    <dgm:cxn modelId="{92D6B881-1993-8D4D-AD5C-8D2B814326A7}" type="presParOf" srcId="{75D9F32B-E434-7C49-A6F8-D047A8DF66AD}" destId="{7AB63809-B685-5344-8CA6-D03489B75DF5}" srcOrd="1" destOrd="0" presId="urn:microsoft.com/office/officeart/2005/8/layout/hierarchy1"/>
    <dgm:cxn modelId="{C3A08521-040F-CF46-BF2E-0D2C96A5F870}" type="presParOf" srcId="{7AB63809-B685-5344-8CA6-D03489B75DF5}" destId="{F619DBC4-7553-844D-ABBF-8404468A524B}" srcOrd="0" destOrd="0" presId="urn:microsoft.com/office/officeart/2005/8/layout/hierarchy1"/>
    <dgm:cxn modelId="{33873AEB-918D-A24D-9437-CDA78DC1EEEA}" type="presParOf" srcId="{F619DBC4-7553-844D-ABBF-8404468A524B}" destId="{FF2D8471-C58C-AC4C-A644-BE0AAFD483FC}" srcOrd="0" destOrd="0" presId="urn:microsoft.com/office/officeart/2005/8/layout/hierarchy1"/>
    <dgm:cxn modelId="{B8C432CB-9AC4-F642-AE62-6244E1926065}" type="presParOf" srcId="{F619DBC4-7553-844D-ABBF-8404468A524B}" destId="{87AA42D1-A395-A343-B27E-6FCB99918EC0}" srcOrd="1" destOrd="0" presId="urn:microsoft.com/office/officeart/2005/8/layout/hierarchy1"/>
    <dgm:cxn modelId="{F08329E6-DCE1-7041-856D-D41CBD7C6491}" type="presParOf" srcId="{7AB63809-B685-5344-8CA6-D03489B75DF5}" destId="{258A2786-70CF-8648-A587-0D11BAB389DD}" srcOrd="1" destOrd="0" presId="urn:microsoft.com/office/officeart/2005/8/layout/hierarchy1"/>
    <dgm:cxn modelId="{9D3B8417-9B77-D345-804F-06756F7E44B9}" type="presParOf" srcId="{258A2786-70CF-8648-A587-0D11BAB389DD}" destId="{BB9CFECE-0D7E-1E4D-8396-979EFBFD4B1A}" srcOrd="0" destOrd="0" presId="urn:microsoft.com/office/officeart/2005/8/layout/hierarchy1"/>
    <dgm:cxn modelId="{0B853231-BE4D-0344-A6D7-654367C43FD9}" type="presParOf" srcId="{258A2786-70CF-8648-A587-0D11BAB389DD}" destId="{7476EF75-8F8A-E749-85BC-86C052F387DF}" srcOrd="1" destOrd="0" presId="urn:microsoft.com/office/officeart/2005/8/layout/hierarchy1"/>
    <dgm:cxn modelId="{30609402-3B5F-A948-B005-0AEE07431B0F}" type="presParOf" srcId="{7476EF75-8F8A-E749-85BC-86C052F387DF}" destId="{7D47520F-4F30-DE4F-BA21-90FE21AF9182}" srcOrd="0" destOrd="0" presId="urn:microsoft.com/office/officeart/2005/8/layout/hierarchy1"/>
    <dgm:cxn modelId="{63B89993-7CC3-1E4F-8C42-997CB372315B}" type="presParOf" srcId="{7D47520F-4F30-DE4F-BA21-90FE21AF9182}" destId="{EBB3388C-36A9-4A42-9C90-B4F4FB22E093}" srcOrd="0" destOrd="0" presId="urn:microsoft.com/office/officeart/2005/8/layout/hierarchy1"/>
    <dgm:cxn modelId="{4EDC228A-7827-7644-AD3D-6A33AC15FB02}" type="presParOf" srcId="{7D47520F-4F30-DE4F-BA21-90FE21AF9182}" destId="{1EEE1005-D7BD-F148-9FFC-95DC4B58A4BE}" srcOrd="1" destOrd="0" presId="urn:microsoft.com/office/officeart/2005/8/layout/hierarchy1"/>
    <dgm:cxn modelId="{39C0BF39-40C5-0A4A-9F3D-BD9697A47046}" type="presParOf" srcId="{7476EF75-8F8A-E749-85BC-86C052F387DF}" destId="{96B89CBA-05B9-0045-BBD4-5E065A56A74B}" srcOrd="1" destOrd="0" presId="urn:microsoft.com/office/officeart/2005/8/layout/hierarchy1"/>
    <dgm:cxn modelId="{344CF598-2890-6D40-9C2C-9F7365ED0830}" type="presParOf" srcId="{258A2786-70CF-8648-A587-0D11BAB389DD}" destId="{4C0EF3C5-9721-3D42-97B4-70482C7BF174}" srcOrd="2" destOrd="0" presId="urn:microsoft.com/office/officeart/2005/8/layout/hierarchy1"/>
    <dgm:cxn modelId="{805FAAD6-3DCF-2D42-99B7-7C6156CE8DC7}" type="presParOf" srcId="{258A2786-70CF-8648-A587-0D11BAB389DD}" destId="{1FC8E626-D4BE-444B-AA23-E653CD76F1E1}" srcOrd="3" destOrd="0" presId="urn:microsoft.com/office/officeart/2005/8/layout/hierarchy1"/>
    <dgm:cxn modelId="{4BA40385-03F1-5D4D-9996-629F1248FD74}" type="presParOf" srcId="{1FC8E626-D4BE-444B-AA23-E653CD76F1E1}" destId="{72C21391-14F4-B343-9911-7C961A99693F}" srcOrd="0" destOrd="0" presId="urn:microsoft.com/office/officeart/2005/8/layout/hierarchy1"/>
    <dgm:cxn modelId="{212EF224-FD45-AA40-A9C8-2993E9B9A3B9}" type="presParOf" srcId="{72C21391-14F4-B343-9911-7C961A99693F}" destId="{19F4FBDE-B07C-EF4F-9FAE-742899777D17}" srcOrd="0" destOrd="0" presId="urn:microsoft.com/office/officeart/2005/8/layout/hierarchy1"/>
    <dgm:cxn modelId="{6BBA746F-436C-604A-8A51-69A8FEBCF7A2}" type="presParOf" srcId="{72C21391-14F4-B343-9911-7C961A99693F}" destId="{5B07B9A2-0325-9444-BBD8-0CC82118AE48}" srcOrd="1" destOrd="0" presId="urn:microsoft.com/office/officeart/2005/8/layout/hierarchy1"/>
    <dgm:cxn modelId="{427858BA-E866-5E40-B631-CF41B922FA6E}" type="presParOf" srcId="{1FC8E626-D4BE-444B-AA23-E653CD76F1E1}" destId="{D0F0CE12-E283-8B41-8302-131B54571A3E}" srcOrd="1" destOrd="0" presId="urn:microsoft.com/office/officeart/2005/8/layout/hierarchy1"/>
    <dgm:cxn modelId="{BC27F2BC-C185-B34D-BD60-0F4CC7AD7FCD}" type="presParOf" srcId="{D0F0CE12-E283-8B41-8302-131B54571A3E}" destId="{71F11E49-B44F-AE44-9CBA-9F60539B9875}" srcOrd="0" destOrd="0" presId="urn:microsoft.com/office/officeart/2005/8/layout/hierarchy1"/>
    <dgm:cxn modelId="{0E09ECAB-665C-EC4E-9E70-3648376EF09B}" type="presParOf" srcId="{D0F0CE12-E283-8B41-8302-131B54571A3E}" destId="{690BD0AE-34CB-0A4C-BD7D-EE01B4F42289}" srcOrd="1" destOrd="0" presId="urn:microsoft.com/office/officeart/2005/8/layout/hierarchy1"/>
    <dgm:cxn modelId="{14DC35C8-BF99-D64C-8C4E-A3337D2B5A76}" type="presParOf" srcId="{690BD0AE-34CB-0A4C-BD7D-EE01B4F42289}" destId="{2544700A-6830-5C4E-8EB4-D6E568DA8519}" srcOrd="0" destOrd="0" presId="urn:microsoft.com/office/officeart/2005/8/layout/hierarchy1"/>
    <dgm:cxn modelId="{7D80A712-2EA3-684F-B484-F3C0FC8832A0}" type="presParOf" srcId="{2544700A-6830-5C4E-8EB4-D6E568DA8519}" destId="{7B06C1B9-AFC4-8249-9032-4893E843306C}" srcOrd="0" destOrd="0" presId="urn:microsoft.com/office/officeart/2005/8/layout/hierarchy1"/>
    <dgm:cxn modelId="{8BE3814F-FE81-2449-A3FC-F3DF5BDD00C8}" type="presParOf" srcId="{2544700A-6830-5C4E-8EB4-D6E568DA8519}" destId="{77BD9292-69F7-0140-AA8C-2CF27EB51329}" srcOrd="1" destOrd="0" presId="urn:microsoft.com/office/officeart/2005/8/layout/hierarchy1"/>
    <dgm:cxn modelId="{AA5791B5-94C3-9A4C-A0B6-42B6C2BC1668}" type="presParOf" srcId="{690BD0AE-34CB-0A4C-BD7D-EE01B4F42289}" destId="{79DFC517-DAD8-1C42-B064-DAC7C25F2752}" srcOrd="1" destOrd="0" presId="urn:microsoft.com/office/officeart/2005/8/layout/hierarchy1"/>
    <dgm:cxn modelId="{B538F9C4-6E64-4540-AC58-94676B1D786A}" type="presParOf" srcId="{D0F0CE12-E283-8B41-8302-131B54571A3E}" destId="{7F6AC485-5F66-1047-A137-09D84F59AAB4}" srcOrd="2" destOrd="0" presId="urn:microsoft.com/office/officeart/2005/8/layout/hierarchy1"/>
    <dgm:cxn modelId="{E1010A0B-898D-674F-8A8D-279F791E8977}" type="presParOf" srcId="{D0F0CE12-E283-8B41-8302-131B54571A3E}" destId="{BBA69ACC-B793-9F4A-9C00-6A6AF15FE1A2}" srcOrd="3" destOrd="0" presId="urn:microsoft.com/office/officeart/2005/8/layout/hierarchy1"/>
    <dgm:cxn modelId="{1C60C9E5-40FF-9E48-B594-69111E9D8BD1}" type="presParOf" srcId="{BBA69ACC-B793-9F4A-9C00-6A6AF15FE1A2}" destId="{7358F5A9-E935-1347-9A33-40C8BEFD57FC}" srcOrd="0" destOrd="0" presId="urn:microsoft.com/office/officeart/2005/8/layout/hierarchy1"/>
    <dgm:cxn modelId="{DFB83B12-2FD8-224D-8086-24773B1D0CFA}" type="presParOf" srcId="{7358F5A9-E935-1347-9A33-40C8BEFD57FC}" destId="{063D3AAE-9E2D-6640-B965-EF586D9E6C7C}" srcOrd="0" destOrd="0" presId="urn:microsoft.com/office/officeart/2005/8/layout/hierarchy1"/>
    <dgm:cxn modelId="{8F26626A-61E1-2D4A-86BF-9B1544E86BD5}" type="presParOf" srcId="{7358F5A9-E935-1347-9A33-40C8BEFD57FC}" destId="{52CFE92C-125D-B34E-9F56-84E41A28B3F0}" srcOrd="1" destOrd="0" presId="urn:microsoft.com/office/officeart/2005/8/layout/hierarchy1"/>
    <dgm:cxn modelId="{7EAD446A-B5FF-3C47-80D8-83F52DCFEEF7}" type="presParOf" srcId="{BBA69ACC-B793-9F4A-9C00-6A6AF15FE1A2}" destId="{38AF1712-938F-AE49-AC55-75B350707CE2}" srcOrd="1" destOrd="0" presId="urn:microsoft.com/office/officeart/2005/8/layout/hierarchy1"/>
    <dgm:cxn modelId="{0D8C247A-A207-574E-9AFC-A7C4B14C69E3}" type="presParOf" srcId="{75D9F32B-E434-7C49-A6F8-D047A8DF66AD}" destId="{0718F095-06EE-C24B-8ABE-0165E8C01432}" srcOrd="2" destOrd="0" presId="urn:microsoft.com/office/officeart/2005/8/layout/hierarchy1"/>
    <dgm:cxn modelId="{C8FB9C8A-F064-0B45-B113-399282D50A38}" type="presParOf" srcId="{75D9F32B-E434-7C49-A6F8-D047A8DF66AD}" destId="{22844422-D6FD-9B41-9073-2A75D48864B0}" srcOrd="3" destOrd="0" presId="urn:microsoft.com/office/officeart/2005/8/layout/hierarchy1"/>
    <dgm:cxn modelId="{DD142E9E-1A8B-8D44-9841-24267A4F75C8}" type="presParOf" srcId="{22844422-D6FD-9B41-9073-2A75D48864B0}" destId="{1155A5A3-4B45-E64B-A60A-E8C0DCD86700}" srcOrd="0" destOrd="0" presId="urn:microsoft.com/office/officeart/2005/8/layout/hierarchy1"/>
    <dgm:cxn modelId="{9D0BAC12-48F2-A147-92B3-7FC59D60520E}" type="presParOf" srcId="{1155A5A3-4B45-E64B-A60A-E8C0DCD86700}" destId="{66390739-5FBB-5D42-92E3-A961108E55E3}" srcOrd="0" destOrd="0" presId="urn:microsoft.com/office/officeart/2005/8/layout/hierarchy1"/>
    <dgm:cxn modelId="{1C20C6A1-BE13-3549-9C51-DAB7E5CDA0CF}" type="presParOf" srcId="{1155A5A3-4B45-E64B-A60A-E8C0DCD86700}" destId="{65A351BC-74D9-6645-863E-F43969DB911D}" srcOrd="1" destOrd="0" presId="urn:microsoft.com/office/officeart/2005/8/layout/hierarchy1"/>
    <dgm:cxn modelId="{9CA6C59C-16A2-1B49-BB14-4098E89B038A}" type="presParOf" srcId="{22844422-D6FD-9B41-9073-2A75D48864B0}" destId="{C68C77AE-E92A-3647-8434-4594C1362677}" srcOrd="1" destOrd="0" presId="urn:microsoft.com/office/officeart/2005/8/layout/hierarchy1"/>
    <dgm:cxn modelId="{09592434-BDFD-3D4B-AFF7-6D34F097C821}" type="presParOf" srcId="{C68C77AE-E92A-3647-8434-4594C1362677}" destId="{90BB2702-2073-DB45-A1F1-A7AD095CE369}" srcOrd="0" destOrd="0" presId="urn:microsoft.com/office/officeart/2005/8/layout/hierarchy1"/>
    <dgm:cxn modelId="{69737049-B3E3-D641-89F6-067A0E0A0C32}" type="presParOf" srcId="{C68C77AE-E92A-3647-8434-4594C1362677}" destId="{30003D70-8098-064C-9673-1C7075EEE588}" srcOrd="1" destOrd="0" presId="urn:microsoft.com/office/officeart/2005/8/layout/hierarchy1"/>
    <dgm:cxn modelId="{A220E642-D3C9-504A-9CD8-67377E56872D}" type="presParOf" srcId="{30003D70-8098-064C-9673-1C7075EEE588}" destId="{A75539C9-D3C8-E347-8ACC-375A2C0757A7}" srcOrd="0" destOrd="0" presId="urn:microsoft.com/office/officeart/2005/8/layout/hierarchy1"/>
    <dgm:cxn modelId="{0991CEB4-0F7D-A846-9CFC-7E42E444F920}" type="presParOf" srcId="{A75539C9-D3C8-E347-8ACC-375A2C0757A7}" destId="{128B0776-5A59-A242-B704-B21F5B2868FE}" srcOrd="0" destOrd="0" presId="urn:microsoft.com/office/officeart/2005/8/layout/hierarchy1"/>
    <dgm:cxn modelId="{DE850387-97A3-5541-BB8E-9F49BD5CEFF7}" type="presParOf" srcId="{A75539C9-D3C8-E347-8ACC-375A2C0757A7}" destId="{EF66A0A0-58D0-A340-BF8C-FC609F6E70E1}" srcOrd="1" destOrd="0" presId="urn:microsoft.com/office/officeart/2005/8/layout/hierarchy1"/>
    <dgm:cxn modelId="{0EF30F74-DFA0-E746-92B1-1B62A14C3B37}" type="presParOf" srcId="{30003D70-8098-064C-9673-1C7075EEE588}" destId="{CE7E631B-2666-8C49-8D23-AC4227C09A5E}" srcOrd="1" destOrd="0" presId="urn:microsoft.com/office/officeart/2005/8/layout/hierarchy1"/>
    <dgm:cxn modelId="{F2CC4320-F2B7-064C-A360-0AEE183B79D2}" type="presParOf" srcId="{C68C77AE-E92A-3647-8434-4594C1362677}" destId="{A37481FC-3E5E-E24B-AD48-F6E0498AD384}" srcOrd="2" destOrd="0" presId="urn:microsoft.com/office/officeart/2005/8/layout/hierarchy1"/>
    <dgm:cxn modelId="{0CAA4AB2-9DCD-FD4F-ACDF-6EBBB0966E9B}" type="presParOf" srcId="{C68C77AE-E92A-3647-8434-4594C1362677}" destId="{ED9747A6-4928-9847-93A4-08DFA745DE09}" srcOrd="3" destOrd="0" presId="urn:microsoft.com/office/officeart/2005/8/layout/hierarchy1"/>
    <dgm:cxn modelId="{CE1F0AED-BF64-B04E-8058-4F7D3B3BE31E}" type="presParOf" srcId="{ED9747A6-4928-9847-93A4-08DFA745DE09}" destId="{20328676-F166-CE49-B131-DB13165B0186}" srcOrd="0" destOrd="0" presId="urn:microsoft.com/office/officeart/2005/8/layout/hierarchy1"/>
    <dgm:cxn modelId="{0C0AAF91-C5BF-B944-BB29-E0BD2C32E811}" type="presParOf" srcId="{20328676-F166-CE49-B131-DB13165B0186}" destId="{DA266DFE-1781-9242-9DC4-FC73F1849990}" srcOrd="0" destOrd="0" presId="urn:microsoft.com/office/officeart/2005/8/layout/hierarchy1"/>
    <dgm:cxn modelId="{A10E477E-E914-984C-AB2A-BE3D627A7F6F}" type="presParOf" srcId="{20328676-F166-CE49-B131-DB13165B0186}" destId="{C2E78DC4-6B2D-FD4B-A5A6-BC4D343429DA}" srcOrd="1" destOrd="0" presId="urn:microsoft.com/office/officeart/2005/8/layout/hierarchy1"/>
    <dgm:cxn modelId="{DFA525A1-DD6B-5A42-A52A-E7405074C655}" type="presParOf" srcId="{ED9747A6-4928-9847-93A4-08DFA745DE09}" destId="{ECE5D0F7-F081-0541-B0F0-288EB194B1B6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87DD58-3423-6840-A509-EAB4C80EDAD3}" type="doc">
      <dgm:prSet loTypeId="urn:microsoft.com/office/officeart/2005/8/layout/hierarchy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659F1CE-586A-1C47-B158-015AADBBBF55}">
      <dgm:prSet phldrT="[Texto]" custT="1"/>
      <dgm:spPr/>
      <dgm:t>
        <a:bodyPr/>
        <a:lstStyle/>
        <a:p>
          <a:r>
            <a:rPr lang="es-ES" sz="1400" strike="noStrike" dirty="0"/>
            <a:t>Tumor primario desconocido</a:t>
          </a:r>
        </a:p>
      </dgm:t>
    </dgm:pt>
    <dgm:pt modelId="{17B0B418-8F4A-DF40-BA0B-4264A0E1D227}" type="parTrans" cxnId="{29F5248E-9CE2-6A42-AFDC-218344EB107F}">
      <dgm:prSet/>
      <dgm:spPr/>
      <dgm:t>
        <a:bodyPr/>
        <a:lstStyle/>
        <a:p>
          <a:endParaRPr lang="es-ES" sz="1400" strike="noStrike"/>
        </a:p>
      </dgm:t>
    </dgm:pt>
    <dgm:pt modelId="{63E6669B-5219-E041-84FF-2362DC9C04D0}" type="sibTrans" cxnId="{29F5248E-9CE2-6A42-AFDC-218344EB107F}">
      <dgm:prSet/>
      <dgm:spPr/>
      <dgm:t>
        <a:bodyPr/>
        <a:lstStyle/>
        <a:p>
          <a:endParaRPr lang="es-ES" sz="1400" strike="noStrike"/>
        </a:p>
      </dgm:t>
    </dgm:pt>
    <dgm:pt modelId="{63AC9CFB-72AC-3749-A4FA-BCC709184826}">
      <dgm:prSet phldrT="[Texto]" custT="1"/>
      <dgm:spPr/>
      <dgm:t>
        <a:bodyPr/>
        <a:lstStyle/>
        <a:p>
          <a:r>
            <a:rPr lang="es-ES" sz="1400" strike="noStrike" dirty="0"/>
            <a:t>1 Exitus perioperatorio</a:t>
          </a:r>
        </a:p>
      </dgm:t>
    </dgm:pt>
    <dgm:pt modelId="{FAA5BE63-C59E-314A-B3D5-EA3F2837347A}" type="parTrans" cxnId="{FAD372C9-C2CC-664F-8908-BE5B0A7AED1F}">
      <dgm:prSet/>
      <dgm:spPr/>
      <dgm:t>
        <a:bodyPr/>
        <a:lstStyle/>
        <a:p>
          <a:endParaRPr lang="es-ES" sz="1400"/>
        </a:p>
      </dgm:t>
    </dgm:pt>
    <dgm:pt modelId="{2FD1A774-D5DE-5F4C-93F6-DABA42DD8750}" type="sibTrans" cxnId="{FAD372C9-C2CC-664F-8908-BE5B0A7AED1F}">
      <dgm:prSet/>
      <dgm:spPr/>
      <dgm:t>
        <a:bodyPr/>
        <a:lstStyle/>
        <a:p>
          <a:endParaRPr lang="es-ES" sz="1400"/>
        </a:p>
      </dgm:t>
    </dgm:pt>
    <dgm:pt modelId="{84314D8B-DA39-BC4C-928F-D9C26F4D5CA9}">
      <dgm:prSet phldrT="[Texto]" custT="1"/>
      <dgm:spPr/>
      <dgm:t>
        <a:bodyPr/>
        <a:lstStyle/>
        <a:p>
          <a:r>
            <a:rPr lang="es-ES" sz="1400" strike="noStrike" dirty="0"/>
            <a:t>2 Exitus TNE avanzado</a:t>
          </a:r>
        </a:p>
      </dgm:t>
    </dgm:pt>
    <dgm:pt modelId="{9A7BBF1A-720C-4E42-8A3E-E0979E0C0CD8}" type="parTrans" cxnId="{2E852C5B-1163-6F4F-B974-28BA4589265F}">
      <dgm:prSet/>
      <dgm:spPr/>
      <dgm:t>
        <a:bodyPr/>
        <a:lstStyle/>
        <a:p>
          <a:endParaRPr lang="es-ES" sz="1400"/>
        </a:p>
      </dgm:t>
    </dgm:pt>
    <dgm:pt modelId="{5406EF90-31A2-B045-8688-BDA828D34FE3}" type="sibTrans" cxnId="{2E852C5B-1163-6F4F-B974-28BA4589265F}">
      <dgm:prSet/>
      <dgm:spPr/>
      <dgm:t>
        <a:bodyPr/>
        <a:lstStyle/>
        <a:p>
          <a:endParaRPr lang="es-ES" sz="1400"/>
        </a:p>
      </dgm:t>
    </dgm:pt>
    <dgm:pt modelId="{77512971-A2C0-864F-BA9B-A1A33EACAD8B}">
      <dgm:prSet phldrT="[Texto]" custT="1"/>
      <dgm:spPr/>
      <dgm:t>
        <a:bodyPr/>
        <a:lstStyle/>
        <a:p>
          <a:r>
            <a:rPr lang="es-ES" sz="1400" strike="noStrike" dirty="0"/>
            <a:t>1 Exitus sepsis</a:t>
          </a:r>
        </a:p>
        <a:p>
          <a:r>
            <a:rPr lang="es-ES" sz="1400" strike="noStrike" dirty="0"/>
            <a:t>3,9 meses</a:t>
          </a:r>
        </a:p>
      </dgm:t>
    </dgm:pt>
    <dgm:pt modelId="{885627B3-12FB-3146-A5E7-F48A0D6DE092}" type="parTrans" cxnId="{5E8741F6-2BA8-9A47-BF7F-CDF2B75629E0}">
      <dgm:prSet/>
      <dgm:spPr/>
      <dgm:t>
        <a:bodyPr/>
        <a:lstStyle/>
        <a:p>
          <a:endParaRPr lang="es-ES" sz="1400"/>
        </a:p>
      </dgm:t>
    </dgm:pt>
    <dgm:pt modelId="{A658B27A-CFF4-374A-A37A-2A89D17B7517}" type="sibTrans" cxnId="{5E8741F6-2BA8-9A47-BF7F-CDF2B75629E0}">
      <dgm:prSet/>
      <dgm:spPr/>
      <dgm:t>
        <a:bodyPr/>
        <a:lstStyle/>
        <a:p>
          <a:endParaRPr lang="es-ES" sz="1400"/>
        </a:p>
      </dgm:t>
    </dgm:pt>
    <dgm:pt modelId="{2D82EB35-8264-5A46-8FEB-009EE4ADCC63}">
      <dgm:prSet phldrT="[Texto]" custT="1"/>
      <dgm:spPr/>
      <dgm:t>
        <a:bodyPr/>
        <a:lstStyle/>
        <a:p>
          <a:r>
            <a:rPr lang="es-ES" sz="1400" strike="noStrike" dirty="0"/>
            <a:t>Recidiva hepática</a:t>
          </a:r>
        </a:p>
        <a:p>
          <a:r>
            <a:rPr lang="es-ES" sz="1400" strike="noStrike" dirty="0"/>
            <a:t>SLE 9,9 años</a:t>
          </a:r>
        </a:p>
        <a:p>
          <a:r>
            <a:rPr lang="es-ES" sz="1400" strike="noStrike" dirty="0"/>
            <a:t>SG 13,5 años</a:t>
          </a:r>
        </a:p>
      </dgm:t>
    </dgm:pt>
    <dgm:pt modelId="{73824E68-22F8-104A-9584-42F696705366}" type="parTrans" cxnId="{B7AF6D7D-2619-D847-9B3B-1D54F87508AD}">
      <dgm:prSet/>
      <dgm:spPr/>
      <dgm:t>
        <a:bodyPr/>
        <a:lstStyle/>
        <a:p>
          <a:endParaRPr lang="es-ES"/>
        </a:p>
      </dgm:t>
    </dgm:pt>
    <dgm:pt modelId="{CE3C78F2-D53B-DF47-97EF-8324E3E798D9}" type="sibTrans" cxnId="{B7AF6D7D-2619-D847-9B3B-1D54F87508AD}">
      <dgm:prSet/>
      <dgm:spPr/>
      <dgm:t>
        <a:bodyPr/>
        <a:lstStyle/>
        <a:p>
          <a:endParaRPr lang="es-ES"/>
        </a:p>
      </dgm:t>
    </dgm:pt>
    <dgm:pt modelId="{2C13E62E-D95C-DB43-B325-3ECB1BB1E357}">
      <dgm:prSet phldrT="[Texto]" custT="1"/>
      <dgm:spPr/>
      <dgm:t>
        <a:bodyPr/>
        <a:lstStyle/>
        <a:p>
          <a:r>
            <a:rPr lang="es-ES" sz="1400" strike="noStrike" dirty="0"/>
            <a:t>Recidiva esplénica </a:t>
          </a:r>
        </a:p>
        <a:p>
          <a:r>
            <a:rPr lang="es-ES" sz="1400" strike="noStrike" dirty="0"/>
            <a:t>SLE 2,9 años</a:t>
          </a:r>
        </a:p>
        <a:p>
          <a:r>
            <a:rPr lang="es-ES" sz="1400" strike="noStrike" dirty="0"/>
            <a:t>SG 7,4 años</a:t>
          </a:r>
        </a:p>
      </dgm:t>
    </dgm:pt>
    <dgm:pt modelId="{C3731F99-8432-AF49-830B-E7384E7D7BD1}" type="parTrans" cxnId="{85E53A99-EF24-3147-B4E1-F02415775B2C}">
      <dgm:prSet/>
      <dgm:spPr/>
      <dgm:t>
        <a:bodyPr/>
        <a:lstStyle/>
        <a:p>
          <a:endParaRPr lang="es-ES"/>
        </a:p>
      </dgm:t>
    </dgm:pt>
    <dgm:pt modelId="{5EB6AA4D-D496-254D-BEF5-8FA2865C14D6}" type="sibTrans" cxnId="{85E53A99-EF24-3147-B4E1-F02415775B2C}">
      <dgm:prSet/>
      <dgm:spPr/>
      <dgm:t>
        <a:bodyPr/>
        <a:lstStyle/>
        <a:p>
          <a:endParaRPr lang="es-ES"/>
        </a:p>
      </dgm:t>
    </dgm:pt>
    <dgm:pt modelId="{68C0DB7D-AD08-9B42-BB79-50C465457E09}" type="pres">
      <dgm:prSet presAssocID="{5687DD58-3423-6840-A509-EAB4C80EDA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AC45DD-5CF0-4F40-AF43-6E50E7F344FD}" type="pres">
      <dgm:prSet presAssocID="{7659F1CE-586A-1C47-B158-015AADBBBF55}" presName="hierRoot1" presStyleCnt="0"/>
      <dgm:spPr/>
    </dgm:pt>
    <dgm:pt modelId="{1B517AD8-3F9F-BB49-9AF5-A0D668D6749E}" type="pres">
      <dgm:prSet presAssocID="{7659F1CE-586A-1C47-B158-015AADBBBF55}" presName="composite" presStyleCnt="0"/>
      <dgm:spPr/>
    </dgm:pt>
    <dgm:pt modelId="{3D62C92C-3A36-0D4D-9E7B-326D9AAC407B}" type="pres">
      <dgm:prSet presAssocID="{7659F1CE-586A-1C47-B158-015AADBBBF55}" presName="background" presStyleLbl="node0" presStyleIdx="0" presStyleCnt="1"/>
      <dgm:spPr/>
    </dgm:pt>
    <dgm:pt modelId="{1088737B-C4F2-8248-A587-53DF6E8DB7A7}" type="pres">
      <dgm:prSet presAssocID="{7659F1CE-586A-1C47-B158-015AADBBBF55}" presName="text" presStyleLbl="fgAcc0" presStyleIdx="0" presStyleCnt="1" custScaleX="126535" custScaleY="92698">
        <dgm:presLayoutVars>
          <dgm:chPref val="3"/>
        </dgm:presLayoutVars>
      </dgm:prSet>
      <dgm:spPr/>
    </dgm:pt>
    <dgm:pt modelId="{75D9F32B-E434-7C49-A6F8-D047A8DF66AD}" type="pres">
      <dgm:prSet presAssocID="{7659F1CE-586A-1C47-B158-015AADBBBF55}" presName="hierChild2" presStyleCnt="0"/>
      <dgm:spPr/>
    </dgm:pt>
    <dgm:pt modelId="{EB49AB14-6413-D148-8686-373155B7B55E}" type="pres">
      <dgm:prSet presAssocID="{FAA5BE63-C59E-314A-B3D5-EA3F2837347A}" presName="Name10" presStyleLbl="parChTrans1D2" presStyleIdx="0" presStyleCnt="3"/>
      <dgm:spPr/>
    </dgm:pt>
    <dgm:pt modelId="{5B0EFCD8-2B8D-C341-AF81-9D89CC6D0D22}" type="pres">
      <dgm:prSet presAssocID="{63AC9CFB-72AC-3749-A4FA-BCC709184826}" presName="hierRoot2" presStyleCnt="0"/>
      <dgm:spPr/>
    </dgm:pt>
    <dgm:pt modelId="{2C1011CB-583A-0343-BCB7-571489ED9A2E}" type="pres">
      <dgm:prSet presAssocID="{63AC9CFB-72AC-3749-A4FA-BCC709184826}" presName="composite2" presStyleCnt="0"/>
      <dgm:spPr/>
    </dgm:pt>
    <dgm:pt modelId="{C542E00B-EEDE-6549-B35D-856A28BC1D23}" type="pres">
      <dgm:prSet presAssocID="{63AC9CFB-72AC-3749-A4FA-BCC709184826}" presName="background2" presStyleLbl="node2" presStyleIdx="0" presStyleCnt="3"/>
      <dgm:spPr/>
    </dgm:pt>
    <dgm:pt modelId="{7A0D79C6-65F9-0F4C-88A2-3FD44E9C6251}" type="pres">
      <dgm:prSet presAssocID="{63AC9CFB-72AC-3749-A4FA-BCC709184826}" presName="text2" presStyleLbl="fgAcc2" presStyleIdx="0" presStyleCnt="3" custScaleX="132627">
        <dgm:presLayoutVars>
          <dgm:chPref val="3"/>
        </dgm:presLayoutVars>
      </dgm:prSet>
      <dgm:spPr/>
    </dgm:pt>
    <dgm:pt modelId="{6F923425-BA36-3D44-BA36-7ED32E64C360}" type="pres">
      <dgm:prSet presAssocID="{63AC9CFB-72AC-3749-A4FA-BCC709184826}" presName="hierChild3" presStyleCnt="0"/>
      <dgm:spPr/>
    </dgm:pt>
    <dgm:pt modelId="{F2C01A46-FB5B-274F-B518-EE3A697F5511}" type="pres">
      <dgm:prSet presAssocID="{9A7BBF1A-720C-4E42-8A3E-E0979E0C0CD8}" presName="Name10" presStyleLbl="parChTrans1D2" presStyleIdx="1" presStyleCnt="3"/>
      <dgm:spPr/>
    </dgm:pt>
    <dgm:pt modelId="{3E895B8E-6CFE-894A-B68F-7208D9B923BA}" type="pres">
      <dgm:prSet presAssocID="{84314D8B-DA39-BC4C-928F-D9C26F4D5CA9}" presName="hierRoot2" presStyleCnt="0"/>
      <dgm:spPr/>
    </dgm:pt>
    <dgm:pt modelId="{DFA919B2-5B6D-884B-A6CF-12C972DC3DD8}" type="pres">
      <dgm:prSet presAssocID="{84314D8B-DA39-BC4C-928F-D9C26F4D5CA9}" presName="composite2" presStyleCnt="0"/>
      <dgm:spPr/>
    </dgm:pt>
    <dgm:pt modelId="{B8A7F0A5-6D5B-0045-89A1-DF77CCA668F0}" type="pres">
      <dgm:prSet presAssocID="{84314D8B-DA39-BC4C-928F-D9C26F4D5CA9}" presName="background2" presStyleLbl="node2" presStyleIdx="1" presStyleCnt="3"/>
      <dgm:spPr/>
    </dgm:pt>
    <dgm:pt modelId="{9827F8F2-4767-FE49-A4D6-BDC04755C68F}" type="pres">
      <dgm:prSet presAssocID="{84314D8B-DA39-BC4C-928F-D9C26F4D5CA9}" presName="text2" presStyleLbl="fgAcc2" presStyleIdx="1" presStyleCnt="3">
        <dgm:presLayoutVars>
          <dgm:chPref val="3"/>
        </dgm:presLayoutVars>
      </dgm:prSet>
      <dgm:spPr/>
    </dgm:pt>
    <dgm:pt modelId="{46A50A14-37E9-B345-BAFD-55E9F5EE0F06}" type="pres">
      <dgm:prSet presAssocID="{84314D8B-DA39-BC4C-928F-D9C26F4D5CA9}" presName="hierChild3" presStyleCnt="0"/>
      <dgm:spPr/>
    </dgm:pt>
    <dgm:pt modelId="{A72657D2-4B6E-7144-A7A8-F5C1FC5D335C}" type="pres">
      <dgm:prSet presAssocID="{73824E68-22F8-104A-9584-42F696705366}" presName="Name17" presStyleLbl="parChTrans1D3" presStyleIdx="0" presStyleCnt="2"/>
      <dgm:spPr/>
    </dgm:pt>
    <dgm:pt modelId="{6FDBE27C-6B9F-3147-822A-1B6B70B8967F}" type="pres">
      <dgm:prSet presAssocID="{2D82EB35-8264-5A46-8FEB-009EE4ADCC63}" presName="hierRoot3" presStyleCnt="0"/>
      <dgm:spPr/>
    </dgm:pt>
    <dgm:pt modelId="{D3586824-FB4E-B24B-A0E8-DB47A1A0AF7F}" type="pres">
      <dgm:prSet presAssocID="{2D82EB35-8264-5A46-8FEB-009EE4ADCC63}" presName="composite3" presStyleCnt="0"/>
      <dgm:spPr/>
    </dgm:pt>
    <dgm:pt modelId="{AE45BCAD-71F5-D845-8E4C-E9051042C823}" type="pres">
      <dgm:prSet presAssocID="{2D82EB35-8264-5A46-8FEB-009EE4ADCC63}" presName="background3" presStyleLbl="node3" presStyleIdx="0" presStyleCnt="2"/>
      <dgm:spPr/>
    </dgm:pt>
    <dgm:pt modelId="{4009A3CF-5E2B-5C4D-81A9-37EE0869DD5D}" type="pres">
      <dgm:prSet presAssocID="{2D82EB35-8264-5A46-8FEB-009EE4ADCC63}" presName="text3" presStyleLbl="fgAcc3" presStyleIdx="0" presStyleCnt="2" custScaleX="138586" custScaleY="159709">
        <dgm:presLayoutVars>
          <dgm:chPref val="3"/>
        </dgm:presLayoutVars>
      </dgm:prSet>
      <dgm:spPr/>
    </dgm:pt>
    <dgm:pt modelId="{A34EF7E4-6D2C-0A47-AF04-09E81BDD26AF}" type="pres">
      <dgm:prSet presAssocID="{2D82EB35-8264-5A46-8FEB-009EE4ADCC63}" presName="hierChild4" presStyleCnt="0"/>
      <dgm:spPr/>
    </dgm:pt>
    <dgm:pt modelId="{24AFE96A-4EEC-3140-AA07-F380A03EB93D}" type="pres">
      <dgm:prSet presAssocID="{C3731F99-8432-AF49-830B-E7384E7D7BD1}" presName="Name17" presStyleLbl="parChTrans1D3" presStyleIdx="1" presStyleCnt="2"/>
      <dgm:spPr/>
    </dgm:pt>
    <dgm:pt modelId="{0312AF7B-E274-1D4D-92C8-1107BD59AE36}" type="pres">
      <dgm:prSet presAssocID="{2C13E62E-D95C-DB43-B325-3ECB1BB1E357}" presName="hierRoot3" presStyleCnt="0"/>
      <dgm:spPr/>
    </dgm:pt>
    <dgm:pt modelId="{8CC672C0-A523-3E4D-BBAA-AE7888F94A0A}" type="pres">
      <dgm:prSet presAssocID="{2C13E62E-D95C-DB43-B325-3ECB1BB1E357}" presName="composite3" presStyleCnt="0"/>
      <dgm:spPr/>
    </dgm:pt>
    <dgm:pt modelId="{16808C11-B753-B04C-A886-3148B43BEC11}" type="pres">
      <dgm:prSet presAssocID="{2C13E62E-D95C-DB43-B325-3ECB1BB1E357}" presName="background3" presStyleLbl="node3" presStyleIdx="1" presStyleCnt="2"/>
      <dgm:spPr/>
    </dgm:pt>
    <dgm:pt modelId="{CA5F39D7-32FC-0947-89ED-5D11B7306895}" type="pres">
      <dgm:prSet presAssocID="{2C13E62E-D95C-DB43-B325-3ECB1BB1E357}" presName="text3" presStyleLbl="fgAcc3" presStyleIdx="1" presStyleCnt="2" custScaleX="138047" custScaleY="161789">
        <dgm:presLayoutVars>
          <dgm:chPref val="3"/>
        </dgm:presLayoutVars>
      </dgm:prSet>
      <dgm:spPr/>
    </dgm:pt>
    <dgm:pt modelId="{ACC29D68-DD20-194E-83C4-0DDE385960ED}" type="pres">
      <dgm:prSet presAssocID="{2C13E62E-D95C-DB43-B325-3ECB1BB1E357}" presName="hierChild4" presStyleCnt="0"/>
      <dgm:spPr/>
    </dgm:pt>
    <dgm:pt modelId="{E3445938-FBEF-3246-98D0-B9D88FF302FB}" type="pres">
      <dgm:prSet presAssocID="{885627B3-12FB-3146-A5E7-F48A0D6DE092}" presName="Name10" presStyleLbl="parChTrans1D2" presStyleIdx="2" presStyleCnt="3"/>
      <dgm:spPr/>
    </dgm:pt>
    <dgm:pt modelId="{7CC3F6A2-99AB-CE48-9EBC-36774BAD21C9}" type="pres">
      <dgm:prSet presAssocID="{77512971-A2C0-864F-BA9B-A1A33EACAD8B}" presName="hierRoot2" presStyleCnt="0"/>
      <dgm:spPr/>
    </dgm:pt>
    <dgm:pt modelId="{DDBDD646-017D-984C-85F1-347AE22B3CBA}" type="pres">
      <dgm:prSet presAssocID="{77512971-A2C0-864F-BA9B-A1A33EACAD8B}" presName="composite2" presStyleCnt="0"/>
      <dgm:spPr/>
    </dgm:pt>
    <dgm:pt modelId="{667529C8-0C5C-654D-8354-F2E8F9770D01}" type="pres">
      <dgm:prSet presAssocID="{77512971-A2C0-864F-BA9B-A1A33EACAD8B}" presName="background2" presStyleLbl="node2" presStyleIdx="2" presStyleCnt="3"/>
      <dgm:spPr/>
    </dgm:pt>
    <dgm:pt modelId="{E7DA9AE5-AA3B-CF40-8F2B-BFA23C809934}" type="pres">
      <dgm:prSet presAssocID="{77512971-A2C0-864F-BA9B-A1A33EACAD8B}" presName="text2" presStyleLbl="fgAcc2" presStyleIdx="2" presStyleCnt="3">
        <dgm:presLayoutVars>
          <dgm:chPref val="3"/>
        </dgm:presLayoutVars>
      </dgm:prSet>
      <dgm:spPr/>
    </dgm:pt>
    <dgm:pt modelId="{2EADF942-5D09-9544-B3E6-C9926372A4C0}" type="pres">
      <dgm:prSet presAssocID="{77512971-A2C0-864F-BA9B-A1A33EACAD8B}" presName="hierChild3" presStyleCnt="0"/>
      <dgm:spPr/>
    </dgm:pt>
  </dgm:ptLst>
  <dgm:cxnLst>
    <dgm:cxn modelId="{4FF87008-1D2E-C94C-A718-07ED6903CB74}" type="presOf" srcId="{84314D8B-DA39-BC4C-928F-D9C26F4D5CA9}" destId="{9827F8F2-4767-FE49-A4D6-BDC04755C68F}" srcOrd="0" destOrd="0" presId="urn:microsoft.com/office/officeart/2005/8/layout/hierarchy1"/>
    <dgm:cxn modelId="{BECD9A0B-7BB9-564E-851D-C0C6748F9D57}" type="presOf" srcId="{63AC9CFB-72AC-3749-A4FA-BCC709184826}" destId="{7A0D79C6-65F9-0F4C-88A2-3FD44E9C6251}" srcOrd="0" destOrd="0" presId="urn:microsoft.com/office/officeart/2005/8/layout/hierarchy1"/>
    <dgm:cxn modelId="{CB0FC30C-45C7-B944-99A4-864DC7941F2C}" type="presOf" srcId="{9A7BBF1A-720C-4E42-8A3E-E0979E0C0CD8}" destId="{F2C01A46-FB5B-274F-B518-EE3A697F5511}" srcOrd="0" destOrd="0" presId="urn:microsoft.com/office/officeart/2005/8/layout/hierarchy1"/>
    <dgm:cxn modelId="{C2733E3A-C009-A848-B853-88A0D4E68715}" type="presOf" srcId="{73824E68-22F8-104A-9584-42F696705366}" destId="{A72657D2-4B6E-7144-A7A8-F5C1FC5D335C}" srcOrd="0" destOrd="0" presId="urn:microsoft.com/office/officeart/2005/8/layout/hierarchy1"/>
    <dgm:cxn modelId="{07490940-ADDC-9B46-9FC7-988931BC9351}" type="presOf" srcId="{2C13E62E-D95C-DB43-B325-3ECB1BB1E357}" destId="{CA5F39D7-32FC-0947-89ED-5D11B7306895}" srcOrd="0" destOrd="0" presId="urn:microsoft.com/office/officeart/2005/8/layout/hierarchy1"/>
    <dgm:cxn modelId="{A0B49047-DAA4-A444-A744-22CD20BE3D70}" type="presOf" srcId="{77512971-A2C0-864F-BA9B-A1A33EACAD8B}" destId="{E7DA9AE5-AA3B-CF40-8F2B-BFA23C809934}" srcOrd="0" destOrd="0" presId="urn:microsoft.com/office/officeart/2005/8/layout/hierarchy1"/>
    <dgm:cxn modelId="{A5C3374F-7AE0-8F45-9D55-5CE754D88707}" type="presOf" srcId="{C3731F99-8432-AF49-830B-E7384E7D7BD1}" destId="{24AFE96A-4EEC-3140-AA07-F380A03EB93D}" srcOrd="0" destOrd="0" presId="urn:microsoft.com/office/officeart/2005/8/layout/hierarchy1"/>
    <dgm:cxn modelId="{2E852C5B-1163-6F4F-B974-28BA4589265F}" srcId="{7659F1CE-586A-1C47-B158-015AADBBBF55}" destId="{84314D8B-DA39-BC4C-928F-D9C26F4D5CA9}" srcOrd="1" destOrd="0" parTransId="{9A7BBF1A-720C-4E42-8A3E-E0979E0C0CD8}" sibTransId="{5406EF90-31A2-B045-8688-BDA828D34FE3}"/>
    <dgm:cxn modelId="{DC620878-3F72-BC4C-A892-AC4CBC34F4E4}" type="presOf" srcId="{5687DD58-3423-6840-A509-EAB4C80EDAD3}" destId="{68C0DB7D-AD08-9B42-BB79-50C465457E09}" srcOrd="0" destOrd="0" presId="urn:microsoft.com/office/officeart/2005/8/layout/hierarchy1"/>
    <dgm:cxn modelId="{B7AF6D7D-2619-D847-9B3B-1D54F87508AD}" srcId="{84314D8B-DA39-BC4C-928F-D9C26F4D5CA9}" destId="{2D82EB35-8264-5A46-8FEB-009EE4ADCC63}" srcOrd="0" destOrd="0" parTransId="{73824E68-22F8-104A-9584-42F696705366}" sibTransId="{CE3C78F2-D53B-DF47-97EF-8324E3E798D9}"/>
    <dgm:cxn modelId="{55E7D980-DFF4-D440-8441-E0998B618D5C}" type="presOf" srcId="{2D82EB35-8264-5A46-8FEB-009EE4ADCC63}" destId="{4009A3CF-5E2B-5C4D-81A9-37EE0869DD5D}" srcOrd="0" destOrd="0" presId="urn:microsoft.com/office/officeart/2005/8/layout/hierarchy1"/>
    <dgm:cxn modelId="{29F5248E-9CE2-6A42-AFDC-218344EB107F}" srcId="{5687DD58-3423-6840-A509-EAB4C80EDAD3}" destId="{7659F1CE-586A-1C47-B158-015AADBBBF55}" srcOrd="0" destOrd="0" parTransId="{17B0B418-8F4A-DF40-BA0B-4264A0E1D227}" sibTransId="{63E6669B-5219-E041-84FF-2362DC9C04D0}"/>
    <dgm:cxn modelId="{85E53A99-EF24-3147-B4E1-F02415775B2C}" srcId="{84314D8B-DA39-BC4C-928F-D9C26F4D5CA9}" destId="{2C13E62E-D95C-DB43-B325-3ECB1BB1E357}" srcOrd="1" destOrd="0" parTransId="{C3731F99-8432-AF49-830B-E7384E7D7BD1}" sibTransId="{5EB6AA4D-D496-254D-BEF5-8FA2865C14D6}"/>
    <dgm:cxn modelId="{FAD372C9-C2CC-664F-8908-BE5B0A7AED1F}" srcId="{7659F1CE-586A-1C47-B158-015AADBBBF55}" destId="{63AC9CFB-72AC-3749-A4FA-BCC709184826}" srcOrd="0" destOrd="0" parTransId="{FAA5BE63-C59E-314A-B3D5-EA3F2837347A}" sibTransId="{2FD1A774-D5DE-5F4C-93F6-DABA42DD8750}"/>
    <dgm:cxn modelId="{DF6EB2CD-96B2-E84F-8DF2-8892AB6C4E42}" type="presOf" srcId="{7659F1CE-586A-1C47-B158-015AADBBBF55}" destId="{1088737B-C4F2-8248-A587-53DF6E8DB7A7}" srcOrd="0" destOrd="0" presId="urn:microsoft.com/office/officeart/2005/8/layout/hierarchy1"/>
    <dgm:cxn modelId="{0DF216ED-AD99-0547-BE22-693F6980C01F}" type="presOf" srcId="{FAA5BE63-C59E-314A-B3D5-EA3F2837347A}" destId="{EB49AB14-6413-D148-8686-373155B7B55E}" srcOrd="0" destOrd="0" presId="urn:microsoft.com/office/officeart/2005/8/layout/hierarchy1"/>
    <dgm:cxn modelId="{5E8741F6-2BA8-9A47-BF7F-CDF2B75629E0}" srcId="{7659F1CE-586A-1C47-B158-015AADBBBF55}" destId="{77512971-A2C0-864F-BA9B-A1A33EACAD8B}" srcOrd="2" destOrd="0" parTransId="{885627B3-12FB-3146-A5E7-F48A0D6DE092}" sibTransId="{A658B27A-CFF4-374A-A37A-2A89D17B7517}"/>
    <dgm:cxn modelId="{A50CAAFC-8870-6D45-93D5-D69D29C25A3D}" type="presOf" srcId="{885627B3-12FB-3146-A5E7-F48A0D6DE092}" destId="{E3445938-FBEF-3246-98D0-B9D88FF302FB}" srcOrd="0" destOrd="0" presId="urn:microsoft.com/office/officeart/2005/8/layout/hierarchy1"/>
    <dgm:cxn modelId="{54881494-C0CD-3745-8A1D-7EE4ECD520F5}" type="presParOf" srcId="{68C0DB7D-AD08-9B42-BB79-50C465457E09}" destId="{63AC45DD-5CF0-4F40-AF43-6E50E7F344FD}" srcOrd="0" destOrd="0" presId="urn:microsoft.com/office/officeart/2005/8/layout/hierarchy1"/>
    <dgm:cxn modelId="{B7B8B1A2-4C7A-984A-BF93-55C9BE1FCFE8}" type="presParOf" srcId="{63AC45DD-5CF0-4F40-AF43-6E50E7F344FD}" destId="{1B517AD8-3F9F-BB49-9AF5-A0D668D6749E}" srcOrd="0" destOrd="0" presId="urn:microsoft.com/office/officeart/2005/8/layout/hierarchy1"/>
    <dgm:cxn modelId="{BC9FC873-7EFF-9149-B79C-B52732253490}" type="presParOf" srcId="{1B517AD8-3F9F-BB49-9AF5-A0D668D6749E}" destId="{3D62C92C-3A36-0D4D-9E7B-326D9AAC407B}" srcOrd="0" destOrd="0" presId="urn:microsoft.com/office/officeart/2005/8/layout/hierarchy1"/>
    <dgm:cxn modelId="{5CC0300E-CA8C-864D-B96E-6E383E86DA63}" type="presParOf" srcId="{1B517AD8-3F9F-BB49-9AF5-A0D668D6749E}" destId="{1088737B-C4F2-8248-A587-53DF6E8DB7A7}" srcOrd="1" destOrd="0" presId="urn:microsoft.com/office/officeart/2005/8/layout/hierarchy1"/>
    <dgm:cxn modelId="{FAB23CFE-98B9-5B4C-A9F9-5BD6AC1A8EAB}" type="presParOf" srcId="{63AC45DD-5CF0-4F40-AF43-6E50E7F344FD}" destId="{75D9F32B-E434-7C49-A6F8-D047A8DF66AD}" srcOrd="1" destOrd="0" presId="urn:microsoft.com/office/officeart/2005/8/layout/hierarchy1"/>
    <dgm:cxn modelId="{6C0E40AD-F3A8-8A4B-90CB-C038A2501061}" type="presParOf" srcId="{75D9F32B-E434-7C49-A6F8-D047A8DF66AD}" destId="{EB49AB14-6413-D148-8686-373155B7B55E}" srcOrd="0" destOrd="0" presId="urn:microsoft.com/office/officeart/2005/8/layout/hierarchy1"/>
    <dgm:cxn modelId="{8EE3BBCA-E423-BF47-BB87-806542E14B7F}" type="presParOf" srcId="{75D9F32B-E434-7C49-A6F8-D047A8DF66AD}" destId="{5B0EFCD8-2B8D-C341-AF81-9D89CC6D0D22}" srcOrd="1" destOrd="0" presId="urn:microsoft.com/office/officeart/2005/8/layout/hierarchy1"/>
    <dgm:cxn modelId="{BD682432-D85C-BD41-B6F4-4B4ADE0002F4}" type="presParOf" srcId="{5B0EFCD8-2B8D-C341-AF81-9D89CC6D0D22}" destId="{2C1011CB-583A-0343-BCB7-571489ED9A2E}" srcOrd="0" destOrd="0" presId="urn:microsoft.com/office/officeart/2005/8/layout/hierarchy1"/>
    <dgm:cxn modelId="{08B41605-BF83-FC46-8DA9-CE1239B804DC}" type="presParOf" srcId="{2C1011CB-583A-0343-BCB7-571489ED9A2E}" destId="{C542E00B-EEDE-6549-B35D-856A28BC1D23}" srcOrd="0" destOrd="0" presId="urn:microsoft.com/office/officeart/2005/8/layout/hierarchy1"/>
    <dgm:cxn modelId="{39F227DE-22B7-D54D-9C51-373262CF0E34}" type="presParOf" srcId="{2C1011CB-583A-0343-BCB7-571489ED9A2E}" destId="{7A0D79C6-65F9-0F4C-88A2-3FD44E9C6251}" srcOrd="1" destOrd="0" presId="urn:microsoft.com/office/officeart/2005/8/layout/hierarchy1"/>
    <dgm:cxn modelId="{F9CCBBB6-DE81-6A45-B4B5-4A3E3B7E0C2D}" type="presParOf" srcId="{5B0EFCD8-2B8D-C341-AF81-9D89CC6D0D22}" destId="{6F923425-BA36-3D44-BA36-7ED32E64C360}" srcOrd="1" destOrd="0" presId="urn:microsoft.com/office/officeart/2005/8/layout/hierarchy1"/>
    <dgm:cxn modelId="{EAF9CB21-9708-3F4E-BFBE-E6815BB951A1}" type="presParOf" srcId="{75D9F32B-E434-7C49-A6F8-D047A8DF66AD}" destId="{F2C01A46-FB5B-274F-B518-EE3A697F5511}" srcOrd="2" destOrd="0" presId="urn:microsoft.com/office/officeart/2005/8/layout/hierarchy1"/>
    <dgm:cxn modelId="{0FEB360C-AA0F-5440-8145-9ECF27831ACE}" type="presParOf" srcId="{75D9F32B-E434-7C49-A6F8-D047A8DF66AD}" destId="{3E895B8E-6CFE-894A-B68F-7208D9B923BA}" srcOrd="3" destOrd="0" presId="urn:microsoft.com/office/officeart/2005/8/layout/hierarchy1"/>
    <dgm:cxn modelId="{DB618962-2B98-224F-82F4-7E92EEB0624B}" type="presParOf" srcId="{3E895B8E-6CFE-894A-B68F-7208D9B923BA}" destId="{DFA919B2-5B6D-884B-A6CF-12C972DC3DD8}" srcOrd="0" destOrd="0" presId="urn:microsoft.com/office/officeart/2005/8/layout/hierarchy1"/>
    <dgm:cxn modelId="{FD606CCC-0564-314E-98B2-A0AFB81C3550}" type="presParOf" srcId="{DFA919B2-5B6D-884B-A6CF-12C972DC3DD8}" destId="{B8A7F0A5-6D5B-0045-89A1-DF77CCA668F0}" srcOrd="0" destOrd="0" presId="urn:microsoft.com/office/officeart/2005/8/layout/hierarchy1"/>
    <dgm:cxn modelId="{D1F9774F-65C6-BC43-8407-7E8BD3C15CEC}" type="presParOf" srcId="{DFA919B2-5B6D-884B-A6CF-12C972DC3DD8}" destId="{9827F8F2-4767-FE49-A4D6-BDC04755C68F}" srcOrd="1" destOrd="0" presId="urn:microsoft.com/office/officeart/2005/8/layout/hierarchy1"/>
    <dgm:cxn modelId="{E26CE9EC-FD1A-5548-9601-5ED234953DC2}" type="presParOf" srcId="{3E895B8E-6CFE-894A-B68F-7208D9B923BA}" destId="{46A50A14-37E9-B345-BAFD-55E9F5EE0F06}" srcOrd="1" destOrd="0" presId="urn:microsoft.com/office/officeart/2005/8/layout/hierarchy1"/>
    <dgm:cxn modelId="{81BD6E2F-5159-5043-B70D-D924E63B1296}" type="presParOf" srcId="{46A50A14-37E9-B345-BAFD-55E9F5EE0F06}" destId="{A72657D2-4B6E-7144-A7A8-F5C1FC5D335C}" srcOrd="0" destOrd="0" presId="urn:microsoft.com/office/officeart/2005/8/layout/hierarchy1"/>
    <dgm:cxn modelId="{14EAAD26-983C-D440-8F96-361FA986F7FC}" type="presParOf" srcId="{46A50A14-37E9-B345-BAFD-55E9F5EE0F06}" destId="{6FDBE27C-6B9F-3147-822A-1B6B70B8967F}" srcOrd="1" destOrd="0" presId="urn:microsoft.com/office/officeart/2005/8/layout/hierarchy1"/>
    <dgm:cxn modelId="{DC45C02E-57DA-944A-BD61-83884CBFA53F}" type="presParOf" srcId="{6FDBE27C-6B9F-3147-822A-1B6B70B8967F}" destId="{D3586824-FB4E-B24B-A0E8-DB47A1A0AF7F}" srcOrd="0" destOrd="0" presId="urn:microsoft.com/office/officeart/2005/8/layout/hierarchy1"/>
    <dgm:cxn modelId="{92336DF5-E3E4-1D4B-9682-55A6CAA59367}" type="presParOf" srcId="{D3586824-FB4E-B24B-A0E8-DB47A1A0AF7F}" destId="{AE45BCAD-71F5-D845-8E4C-E9051042C823}" srcOrd="0" destOrd="0" presId="urn:microsoft.com/office/officeart/2005/8/layout/hierarchy1"/>
    <dgm:cxn modelId="{06158716-0BEE-404D-B469-145F0220EE89}" type="presParOf" srcId="{D3586824-FB4E-B24B-A0E8-DB47A1A0AF7F}" destId="{4009A3CF-5E2B-5C4D-81A9-37EE0869DD5D}" srcOrd="1" destOrd="0" presId="urn:microsoft.com/office/officeart/2005/8/layout/hierarchy1"/>
    <dgm:cxn modelId="{2C618DA6-0657-4D48-AB01-61610829690D}" type="presParOf" srcId="{6FDBE27C-6B9F-3147-822A-1B6B70B8967F}" destId="{A34EF7E4-6D2C-0A47-AF04-09E81BDD26AF}" srcOrd="1" destOrd="0" presId="urn:microsoft.com/office/officeart/2005/8/layout/hierarchy1"/>
    <dgm:cxn modelId="{CD8C4C4C-6D83-7540-91FC-1BE818014DDD}" type="presParOf" srcId="{46A50A14-37E9-B345-BAFD-55E9F5EE0F06}" destId="{24AFE96A-4EEC-3140-AA07-F380A03EB93D}" srcOrd="2" destOrd="0" presId="urn:microsoft.com/office/officeart/2005/8/layout/hierarchy1"/>
    <dgm:cxn modelId="{1CAFFEDA-4567-C94C-9B2E-65DDB0C0152A}" type="presParOf" srcId="{46A50A14-37E9-B345-BAFD-55E9F5EE0F06}" destId="{0312AF7B-E274-1D4D-92C8-1107BD59AE36}" srcOrd="3" destOrd="0" presId="urn:microsoft.com/office/officeart/2005/8/layout/hierarchy1"/>
    <dgm:cxn modelId="{F60B202F-1337-5640-B181-34ABE339A5F7}" type="presParOf" srcId="{0312AF7B-E274-1D4D-92C8-1107BD59AE36}" destId="{8CC672C0-A523-3E4D-BBAA-AE7888F94A0A}" srcOrd="0" destOrd="0" presId="urn:microsoft.com/office/officeart/2005/8/layout/hierarchy1"/>
    <dgm:cxn modelId="{92046297-79DD-9447-BD3D-7ACE785B0E70}" type="presParOf" srcId="{8CC672C0-A523-3E4D-BBAA-AE7888F94A0A}" destId="{16808C11-B753-B04C-A886-3148B43BEC11}" srcOrd="0" destOrd="0" presId="urn:microsoft.com/office/officeart/2005/8/layout/hierarchy1"/>
    <dgm:cxn modelId="{BBACA6BD-98FF-7F4C-9778-4CDDCA5EC74E}" type="presParOf" srcId="{8CC672C0-A523-3E4D-BBAA-AE7888F94A0A}" destId="{CA5F39D7-32FC-0947-89ED-5D11B7306895}" srcOrd="1" destOrd="0" presId="urn:microsoft.com/office/officeart/2005/8/layout/hierarchy1"/>
    <dgm:cxn modelId="{041F53D8-181C-034F-9AD3-591D49DC958D}" type="presParOf" srcId="{0312AF7B-E274-1D4D-92C8-1107BD59AE36}" destId="{ACC29D68-DD20-194E-83C4-0DDE385960ED}" srcOrd="1" destOrd="0" presId="urn:microsoft.com/office/officeart/2005/8/layout/hierarchy1"/>
    <dgm:cxn modelId="{D1DCCEBA-9B65-4D4E-A902-9DC66CB10408}" type="presParOf" srcId="{75D9F32B-E434-7C49-A6F8-D047A8DF66AD}" destId="{E3445938-FBEF-3246-98D0-B9D88FF302FB}" srcOrd="4" destOrd="0" presId="urn:microsoft.com/office/officeart/2005/8/layout/hierarchy1"/>
    <dgm:cxn modelId="{564F0706-F626-164D-AE78-8E12E8C7EBD7}" type="presParOf" srcId="{75D9F32B-E434-7C49-A6F8-D047A8DF66AD}" destId="{7CC3F6A2-99AB-CE48-9EBC-36774BAD21C9}" srcOrd="5" destOrd="0" presId="urn:microsoft.com/office/officeart/2005/8/layout/hierarchy1"/>
    <dgm:cxn modelId="{55B0A56E-7D99-E648-BC45-C2E6F8815723}" type="presParOf" srcId="{7CC3F6A2-99AB-CE48-9EBC-36774BAD21C9}" destId="{DDBDD646-017D-984C-85F1-347AE22B3CBA}" srcOrd="0" destOrd="0" presId="urn:microsoft.com/office/officeart/2005/8/layout/hierarchy1"/>
    <dgm:cxn modelId="{81E0EF94-212B-8845-9F8F-A5A340C0F62F}" type="presParOf" srcId="{DDBDD646-017D-984C-85F1-347AE22B3CBA}" destId="{667529C8-0C5C-654D-8354-F2E8F9770D01}" srcOrd="0" destOrd="0" presId="urn:microsoft.com/office/officeart/2005/8/layout/hierarchy1"/>
    <dgm:cxn modelId="{BA58A9A3-239C-374D-AB0F-56FB5A7B4B2A}" type="presParOf" srcId="{DDBDD646-017D-984C-85F1-347AE22B3CBA}" destId="{E7DA9AE5-AA3B-CF40-8F2B-BFA23C809934}" srcOrd="1" destOrd="0" presId="urn:microsoft.com/office/officeart/2005/8/layout/hierarchy1"/>
    <dgm:cxn modelId="{9C0B0973-0EF2-744E-BF2F-B01EFC8E065E}" type="presParOf" srcId="{7CC3F6A2-99AB-CE48-9EBC-36774BAD21C9}" destId="{2EADF942-5D09-9544-B3E6-C9926372A4C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40406F-E6E5-2541-BC6B-64D01F5F46A8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B94987-1C3D-524E-8968-E065E5C2A3E7}">
      <dgm:prSet phldrT="[Texto]" custT="1"/>
      <dgm:spPr/>
      <dgm:t>
        <a:bodyPr/>
        <a:lstStyle/>
        <a:p>
          <a:r>
            <a:rPr lang="es-ES" sz="2200" dirty="0">
              <a:latin typeface="+mn-lt"/>
            </a:rPr>
            <a:t>Milán IN</a:t>
          </a:r>
        </a:p>
      </dgm:t>
    </dgm:pt>
    <dgm:pt modelId="{1F88079B-3A17-F24E-9A43-0D69D5466E1C}" type="parTrans" cxnId="{E0287B42-BEFC-754B-82E6-48A4558DFEB7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D51EF71F-54CE-ED4C-80BE-39A793A4C5D4}" type="sibTrans" cxnId="{E0287B42-BEFC-754B-82E6-48A4558DFEB7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498C1F72-FE67-1B4C-A1A7-B37A03AED9FF}">
      <dgm:prSet phldrT="[Texto]" custT="1"/>
      <dgm:spPr/>
      <dgm:t>
        <a:bodyPr/>
        <a:lstStyle/>
        <a:p>
          <a:r>
            <a:rPr lang="es-ES" sz="2200" dirty="0">
              <a:latin typeface="+mn-lt"/>
            </a:rPr>
            <a:t>SLE </a:t>
          </a:r>
          <a:r>
            <a:rPr lang="es-ES" sz="2200" dirty="0">
              <a:effectLst/>
              <a:latin typeface="+mn-lt"/>
              <a:ea typeface="Times New Roman" panose="02020603050405020304" pitchFamily="18" charset="0"/>
            </a:rPr>
            <a:t>3.6 años ( IQR 0.9 – 7.3 ) </a:t>
          </a:r>
          <a:r>
            <a:rPr lang="es-ES" sz="2200" dirty="0">
              <a:latin typeface="+mn-lt"/>
            </a:rPr>
            <a:t> </a:t>
          </a:r>
        </a:p>
      </dgm:t>
    </dgm:pt>
    <dgm:pt modelId="{D3E076B3-3BF6-2F47-90B4-53CC0977C845}" type="parTrans" cxnId="{3375E311-0B01-124E-99DC-C68D0BFC38C0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DE713F77-973D-EE40-96DD-6D187D057DB8}" type="sibTrans" cxnId="{3375E311-0B01-124E-99DC-C68D0BFC38C0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93A29ACF-F5F2-7F43-8F61-B6C689DF06B6}">
      <dgm:prSet phldrT="[Texto]" custT="1"/>
      <dgm:spPr/>
      <dgm:t>
        <a:bodyPr/>
        <a:lstStyle/>
        <a:p>
          <a:r>
            <a:rPr lang="es-ES" sz="2200" dirty="0">
              <a:latin typeface="+mn-lt"/>
            </a:rPr>
            <a:t>Milán OUT</a:t>
          </a:r>
        </a:p>
      </dgm:t>
    </dgm:pt>
    <dgm:pt modelId="{85238B4E-F120-A646-8134-BC9F73D14966}" type="parTrans" cxnId="{85E1A89D-B750-864A-9ECC-02252BE3F63D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F887D778-B6DF-D04A-987B-95DA98BA71EC}" type="sibTrans" cxnId="{85E1A89D-B750-864A-9ECC-02252BE3F63D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ED34D0C3-22AC-1B4B-A7EE-D510BAEEEEE7}">
      <dgm:prSet phldrT="[Texto]" custT="1"/>
      <dgm:spPr/>
      <dgm:t>
        <a:bodyPr/>
        <a:lstStyle/>
        <a:p>
          <a:r>
            <a:rPr lang="es-ES" sz="2200" dirty="0">
              <a:latin typeface="+mn-lt"/>
            </a:rPr>
            <a:t>SLE </a:t>
          </a:r>
          <a:r>
            <a:rPr lang="es-ES" sz="2200" dirty="0">
              <a:effectLst/>
              <a:latin typeface="+mn-lt"/>
              <a:ea typeface="Times New Roman" panose="02020603050405020304" pitchFamily="18" charset="0"/>
            </a:rPr>
            <a:t>1.6 años (IQR 0.6 – 8.1)</a:t>
          </a:r>
          <a:r>
            <a:rPr lang="es-ES" sz="2200" dirty="0">
              <a:effectLst/>
              <a:latin typeface="+mn-lt"/>
            </a:rPr>
            <a:t> </a:t>
          </a:r>
          <a:endParaRPr lang="es-ES" sz="2200" dirty="0">
            <a:latin typeface="+mn-lt"/>
          </a:endParaRPr>
        </a:p>
      </dgm:t>
    </dgm:pt>
    <dgm:pt modelId="{EAADDC85-1C1C-D14D-A2D6-E96F80CB3B6C}" type="parTrans" cxnId="{5D072B9B-4CA4-A743-B560-E2E6AB24C57B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4A379F7F-681E-8A47-A5F8-FFD04C41C431}" type="sibTrans" cxnId="{5D072B9B-4CA4-A743-B560-E2E6AB24C57B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F68EDE47-2347-9B48-B93A-BC384A868676}" type="pres">
      <dgm:prSet presAssocID="{C340406F-E6E5-2541-BC6B-64D01F5F46A8}" presName="Name0" presStyleCnt="0">
        <dgm:presLayoutVars>
          <dgm:dir/>
          <dgm:animLvl val="lvl"/>
          <dgm:resizeHandles/>
        </dgm:presLayoutVars>
      </dgm:prSet>
      <dgm:spPr/>
    </dgm:pt>
    <dgm:pt modelId="{B36607C8-BDEE-7D47-8EA7-8AB915B54C58}" type="pres">
      <dgm:prSet presAssocID="{3FB94987-1C3D-524E-8968-E065E5C2A3E7}" presName="linNode" presStyleCnt="0"/>
      <dgm:spPr/>
    </dgm:pt>
    <dgm:pt modelId="{F020571B-7D09-6C4E-808F-D6BF40E8BD4D}" type="pres">
      <dgm:prSet presAssocID="{3FB94987-1C3D-524E-8968-E065E5C2A3E7}" presName="parentShp" presStyleLbl="node1" presStyleIdx="0" presStyleCnt="2" custScaleX="67093">
        <dgm:presLayoutVars>
          <dgm:bulletEnabled val="1"/>
        </dgm:presLayoutVars>
      </dgm:prSet>
      <dgm:spPr/>
    </dgm:pt>
    <dgm:pt modelId="{24C4BDFB-5CF9-5B47-A475-8D937F00CFBC}" type="pres">
      <dgm:prSet presAssocID="{3FB94987-1C3D-524E-8968-E065E5C2A3E7}" presName="childShp" presStyleLbl="bgAccFollowNode1" presStyleIdx="0" presStyleCnt="2" custScaleX="109408">
        <dgm:presLayoutVars>
          <dgm:bulletEnabled val="1"/>
        </dgm:presLayoutVars>
      </dgm:prSet>
      <dgm:spPr/>
    </dgm:pt>
    <dgm:pt modelId="{9FFC9E4C-CBA4-964B-9901-779F238A0755}" type="pres">
      <dgm:prSet presAssocID="{D51EF71F-54CE-ED4C-80BE-39A793A4C5D4}" presName="spacing" presStyleCnt="0"/>
      <dgm:spPr/>
    </dgm:pt>
    <dgm:pt modelId="{6BF041B4-C31F-7846-93F0-7FEE69E6218F}" type="pres">
      <dgm:prSet presAssocID="{93A29ACF-F5F2-7F43-8F61-B6C689DF06B6}" presName="linNode" presStyleCnt="0"/>
      <dgm:spPr/>
    </dgm:pt>
    <dgm:pt modelId="{4DB02382-CE9B-C642-886B-9E3E4E0FD137}" type="pres">
      <dgm:prSet presAssocID="{93A29ACF-F5F2-7F43-8F61-B6C689DF06B6}" presName="parentShp" presStyleLbl="node1" presStyleIdx="1" presStyleCnt="2" custScaleX="67960">
        <dgm:presLayoutVars>
          <dgm:bulletEnabled val="1"/>
        </dgm:presLayoutVars>
      </dgm:prSet>
      <dgm:spPr/>
    </dgm:pt>
    <dgm:pt modelId="{C20E7122-643F-9D41-9751-FDBE759DEEF7}" type="pres">
      <dgm:prSet presAssocID="{93A29ACF-F5F2-7F43-8F61-B6C689DF06B6}" presName="childShp" presStyleLbl="bgAccFollowNode1" presStyleIdx="1" presStyleCnt="2" custScaleX="111142">
        <dgm:presLayoutVars>
          <dgm:bulletEnabled val="1"/>
        </dgm:presLayoutVars>
      </dgm:prSet>
      <dgm:spPr/>
    </dgm:pt>
  </dgm:ptLst>
  <dgm:cxnLst>
    <dgm:cxn modelId="{3375E311-0B01-124E-99DC-C68D0BFC38C0}" srcId="{3FB94987-1C3D-524E-8968-E065E5C2A3E7}" destId="{498C1F72-FE67-1B4C-A1A7-B37A03AED9FF}" srcOrd="0" destOrd="0" parTransId="{D3E076B3-3BF6-2F47-90B4-53CC0977C845}" sibTransId="{DE713F77-973D-EE40-96DD-6D187D057DB8}"/>
    <dgm:cxn modelId="{E0287B42-BEFC-754B-82E6-48A4558DFEB7}" srcId="{C340406F-E6E5-2541-BC6B-64D01F5F46A8}" destId="{3FB94987-1C3D-524E-8968-E065E5C2A3E7}" srcOrd="0" destOrd="0" parTransId="{1F88079B-3A17-F24E-9A43-0D69D5466E1C}" sibTransId="{D51EF71F-54CE-ED4C-80BE-39A793A4C5D4}"/>
    <dgm:cxn modelId="{78388E68-3338-DF4F-8A16-849884D9722A}" type="presOf" srcId="{C340406F-E6E5-2541-BC6B-64D01F5F46A8}" destId="{F68EDE47-2347-9B48-B93A-BC384A868676}" srcOrd="0" destOrd="0" presId="urn:microsoft.com/office/officeart/2005/8/layout/vList6"/>
    <dgm:cxn modelId="{D9084073-2411-4F4E-92D0-834A1211ABE8}" type="presOf" srcId="{93A29ACF-F5F2-7F43-8F61-B6C689DF06B6}" destId="{4DB02382-CE9B-C642-886B-9E3E4E0FD137}" srcOrd="0" destOrd="0" presId="urn:microsoft.com/office/officeart/2005/8/layout/vList6"/>
    <dgm:cxn modelId="{5D072B9B-4CA4-A743-B560-E2E6AB24C57B}" srcId="{93A29ACF-F5F2-7F43-8F61-B6C689DF06B6}" destId="{ED34D0C3-22AC-1B4B-A7EE-D510BAEEEEE7}" srcOrd="0" destOrd="0" parTransId="{EAADDC85-1C1C-D14D-A2D6-E96F80CB3B6C}" sibTransId="{4A379F7F-681E-8A47-A5F8-FFD04C41C431}"/>
    <dgm:cxn modelId="{4D73C59B-4C59-A644-94E4-2E66047BA480}" type="presOf" srcId="{3FB94987-1C3D-524E-8968-E065E5C2A3E7}" destId="{F020571B-7D09-6C4E-808F-D6BF40E8BD4D}" srcOrd="0" destOrd="0" presId="urn:microsoft.com/office/officeart/2005/8/layout/vList6"/>
    <dgm:cxn modelId="{85E1A89D-B750-864A-9ECC-02252BE3F63D}" srcId="{C340406F-E6E5-2541-BC6B-64D01F5F46A8}" destId="{93A29ACF-F5F2-7F43-8F61-B6C689DF06B6}" srcOrd="1" destOrd="0" parTransId="{85238B4E-F120-A646-8134-BC9F73D14966}" sibTransId="{F887D778-B6DF-D04A-987B-95DA98BA71EC}"/>
    <dgm:cxn modelId="{E7F07DBB-4125-6149-9EAE-68334588EF11}" type="presOf" srcId="{ED34D0C3-22AC-1B4B-A7EE-D510BAEEEEE7}" destId="{C20E7122-643F-9D41-9751-FDBE759DEEF7}" srcOrd="0" destOrd="0" presId="urn:microsoft.com/office/officeart/2005/8/layout/vList6"/>
    <dgm:cxn modelId="{E93C9ECF-AB40-9746-A72C-272E4844AE7F}" type="presOf" srcId="{498C1F72-FE67-1B4C-A1A7-B37A03AED9FF}" destId="{24C4BDFB-5CF9-5B47-A475-8D937F00CFBC}" srcOrd="0" destOrd="0" presId="urn:microsoft.com/office/officeart/2005/8/layout/vList6"/>
    <dgm:cxn modelId="{2B7148CA-0870-FB48-81CD-71BFC4024A3D}" type="presParOf" srcId="{F68EDE47-2347-9B48-B93A-BC384A868676}" destId="{B36607C8-BDEE-7D47-8EA7-8AB915B54C58}" srcOrd="0" destOrd="0" presId="urn:microsoft.com/office/officeart/2005/8/layout/vList6"/>
    <dgm:cxn modelId="{1EC35781-A611-6640-952C-4E81A568B570}" type="presParOf" srcId="{B36607C8-BDEE-7D47-8EA7-8AB915B54C58}" destId="{F020571B-7D09-6C4E-808F-D6BF40E8BD4D}" srcOrd="0" destOrd="0" presId="urn:microsoft.com/office/officeart/2005/8/layout/vList6"/>
    <dgm:cxn modelId="{5C31484E-F573-B543-B979-7360B76FEB3D}" type="presParOf" srcId="{B36607C8-BDEE-7D47-8EA7-8AB915B54C58}" destId="{24C4BDFB-5CF9-5B47-A475-8D937F00CFBC}" srcOrd="1" destOrd="0" presId="urn:microsoft.com/office/officeart/2005/8/layout/vList6"/>
    <dgm:cxn modelId="{2F15BD11-4D8F-F544-A7C3-027779850A19}" type="presParOf" srcId="{F68EDE47-2347-9B48-B93A-BC384A868676}" destId="{9FFC9E4C-CBA4-964B-9901-779F238A0755}" srcOrd="1" destOrd="0" presId="urn:microsoft.com/office/officeart/2005/8/layout/vList6"/>
    <dgm:cxn modelId="{7F385C3F-192E-4E4F-B0DE-B6F630ADE531}" type="presParOf" srcId="{F68EDE47-2347-9B48-B93A-BC384A868676}" destId="{6BF041B4-C31F-7846-93F0-7FEE69E6218F}" srcOrd="2" destOrd="0" presId="urn:microsoft.com/office/officeart/2005/8/layout/vList6"/>
    <dgm:cxn modelId="{D95986BD-EE6E-1641-982D-E8D38F0D3BDA}" type="presParOf" srcId="{6BF041B4-C31F-7846-93F0-7FEE69E6218F}" destId="{4DB02382-CE9B-C642-886B-9E3E4E0FD137}" srcOrd="0" destOrd="0" presId="urn:microsoft.com/office/officeart/2005/8/layout/vList6"/>
    <dgm:cxn modelId="{B4505C31-18B0-E74A-8E0D-9F84B8FD5537}" type="presParOf" srcId="{6BF041B4-C31F-7846-93F0-7FEE69E6218F}" destId="{C20E7122-643F-9D41-9751-FDBE759DEE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40406F-E6E5-2541-BC6B-64D01F5F46A8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B94987-1C3D-524E-8968-E065E5C2A3E7}">
      <dgm:prSet phldrT="[Texto]" custT="1"/>
      <dgm:spPr/>
      <dgm:t>
        <a:bodyPr/>
        <a:lstStyle/>
        <a:p>
          <a:r>
            <a:rPr lang="es-ES" sz="2200" dirty="0">
              <a:latin typeface="+mn-lt"/>
            </a:rPr>
            <a:t>Milán IN</a:t>
          </a:r>
        </a:p>
      </dgm:t>
    </dgm:pt>
    <dgm:pt modelId="{1F88079B-3A17-F24E-9A43-0D69D5466E1C}" type="parTrans" cxnId="{E0287B42-BEFC-754B-82E6-48A4558DFEB7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D51EF71F-54CE-ED4C-80BE-39A793A4C5D4}" type="sibTrans" cxnId="{E0287B42-BEFC-754B-82E6-48A4558DFEB7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498C1F72-FE67-1B4C-A1A7-B37A03AED9FF}">
      <dgm:prSet phldrT="[Texto]" custT="1"/>
      <dgm:spPr/>
      <dgm:t>
        <a:bodyPr/>
        <a:lstStyle/>
        <a:p>
          <a:r>
            <a:rPr lang="es-ES" sz="2200" dirty="0">
              <a:latin typeface="+mn-lt"/>
            </a:rPr>
            <a:t>SG </a:t>
          </a:r>
          <a:r>
            <a:rPr lang="es-ES" sz="2200" dirty="0"/>
            <a:t>6.6 años (IQR 2.2-14.5) </a:t>
          </a:r>
          <a:endParaRPr lang="es-ES" sz="2200" dirty="0">
            <a:latin typeface="+mn-lt"/>
          </a:endParaRPr>
        </a:p>
      </dgm:t>
    </dgm:pt>
    <dgm:pt modelId="{D3E076B3-3BF6-2F47-90B4-53CC0977C845}" type="parTrans" cxnId="{3375E311-0B01-124E-99DC-C68D0BFC38C0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DE713F77-973D-EE40-96DD-6D187D057DB8}" type="sibTrans" cxnId="{3375E311-0B01-124E-99DC-C68D0BFC38C0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93A29ACF-F5F2-7F43-8F61-B6C689DF06B6}">
      <dgm:prSet phldrT="[Texto]" custT="1"/>
      <dgm:spPr/>
      <dgm:t>
        <a:bodyPr/>
        <a:lstStyle/>
        <a:p>
          <a:r>
            <a:rPr lang="es-ES" sz="2200" dirty="0">
              <a:latin typeface="+mn-lt"/>
            </a:rPr>
            <a:t>Milán OUT</a:t>
          </a:r>
        </a:p>
      </dgm:t>
    </dgm:pt>
    <dgm:pt modelId="{85238B4E-F120-A646-8134-BC9F73D14966}" type="parTrans" cxnId="{85E1A89D-B750-864A-9ECC-02252BE3F63D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F887D778-B6DF-D04A-987B-95DA98BA71EC}" type="sibTrans" cxnId="{85E1A89D-B750-864A-9ECC-02252BE3F63D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ED34D0C3-22AC-1B4B-A7EE-D510BAEEEEE7}">
      <dgm:prSet phldrT="[Texto]" custT="1"/>
      <dgm:spPr/>
      <dgm:t>
        <a:bodyPr/>
        <a:lstStyle/>
        <a:p>
          <a:r>
            <a:rPr lang="es-ES" sz="2200" dirty="0">
              <a:latin typeface="+mn-lt"/>
            </a:rPr>
            <a:t>SG </a:t>
          </a:r>
          <a:r>
            <a:rPr lang="es-ES" sz="2200" dirty="0"/>
            <a:t>5.9 años (IQR 1.0-12.1)</a:t>
          </a:r>
          <a:endParaRPr lang="es-ES" sz="2200" dirty="0">
            <a:latin typeface="+mn-lt"/>
          </a:endParaRPr>
        </a:p>
      </dgm:t>
    </dgm:pt>
    <dgm:pt modelId="{EAADDC85-1C1C-D14D-A2D6-E96F80CB3B6C}" type="parTrans" cxnId="{5D072B9B-4CA4-A743-B560-E2E6AB24C57B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4A379F7F-681E-8A47-A5F8-FFD04C41C431}" type="sibTrans" cxnId="{5D072B9B-4CA4-A743-B560-E2E6AB24C57B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F68EDE47-2347-9B48-B93A-BC384A868676}" type="pres">
      <dgm:prSet presAssocID="{C340406F-E6E5-2541-BC6B-64D01F5F46A8}" presName="Name0" presStyleCnt="0">
        <dgm:presLayoutVars>
          <dgm:dir/>
          <dgm:animLvl val="lvl"/>
          <dgm:resizeHandles/>
        </dgm:presLayoutVars>
      </dgm:prSet>
      <dgm:spPr/>
    </dgm:pt>
    <dgm:pt modelId="{B36607C8-BDEE-7D47-8EA7-8AB915B54C58}" type="pres">
      <dgm:prSet presAssocID="{3FB94987-1C3D-524E-8968-E065E5C2A3E7}" presName="linNode" presStyleCnt="0"/>
      <dgm:spPr/>
    </dgm:pt>
    <dgm:pt modelId="{F020571B-7D09-6C4E-808F-D6BF40E8BD4D}" type="pres">
      <dgm:prSet presAssocID="{3FB94987-1C3D-524E-8968-E065E5C2A3E7}" presName="parentShp" presStyleLbl="node1" presStyleIdx="0" presStyleCnt="2" custScaleX="67093">
        <dgm:presLayoutVars>
          <dgm:bulletEnabled val="1"/>
        </dgm:presLayoutVars>
      </dgm:prSet>
      <dgm:spPr/>
    </dgm:pt>
    <dgm:pt modelId="{24C4BDFB-5CF9-5B47-A475-8D937F00CFBC}" type="pres">
      <dgm:prSet presAssocID="{3FB94987-1C3D-524E-8968-E065E5C2A3E7}" presName="childShp" presStyleLbl="bgAccFollowNode1" presStyleIdx="0" presStyleCnt="2" custScaleX="109408">
        <dgm:presLayoutVars>
          <dgm:bulletEnabled val="1"/>
        </dgm:presLayoutVars>
      </dgm:prSet>
      <dgm:spPr/>
    </dgm:pt>
    <dgm:pt modelId="{9FFC9E4C-CBA4-964B-9901-779F238A0755}" type="pres">
      <dgm:prSet presAssocID="{D51EF71F-54CE-ED4C-80BE-39A793A4C5D4}" presName="spacing" presStyleCnt="0"/>
      <dgm:spPr/>
    </dgm:pt>
    <dgm:pt modelId="{6BF041B4-C31F-7846-93F0-7FEE69E6218F}" type="pres">
      <dgm:prSet presAssocID="{93A29ACF-F5F2-7F43-8F61-B6C689DF06B6}" presName="linNode" presStyleCnt="0"/>
      <dgm:spPr/>
    </dgm:pt>
    <dgm:pt modelId="{4DB02382-CE9B-C642-886B-9E3E4E0FD137}" type="pres">
      <dgm:prSet presAssocID="{93A29ACF-F5F2-7F43-8F61-B6C689DF06B6}" presName="parentShp" presStyleLbl="node1" presStyleIdx="1" presStyleCnt="2" custScaleX="67960">
        <dgm:presLayoutVars>
          <dgm:bulletEnabled val="1"/>
        </dgm:presLayoutVars>
      </dgm:prSet>
      <dgm:spPr/>
    </dgm:pt>
    <dgm:pt modelId="{C20E7122-643F-9D41-9751-FDBE759DEEF7}" type="pres">
      <dgm:prSet presAssocID="{93A29ACF-F5F2-7F43-8F61-B6C689DF06B6}" presName="childShp" presStyleLbl="bgAccFollowNode1" presStyleIdx="1" presStyleCnt="2" custScaleX="111142">
        <dgm:presLayoutVars>
          <dgm:bulletEnabled val="1"/>
        </dgm:presLayoutVars>
      </dgm:prSet>
      <dgm:spPr/>
    </dgm:pt>
  </dgm:ptLst>
  <dgm:cxnLst>
    <dgm:cxn modelId="{3375E311-0B01-124E-99DC-C68D0BFC38C0}" srcId="{3FB94987-1C3D-524E-8968-E065E5C2A3E7}" destId="{498C1F72-FE67-1B4C-A1A7-B37A03AED9FF}" srcOrd="0" destOrd="0" parTransId="{D3E076B3-3BF6-2F47-90B4-53CC0977C845}" sibTransId="{DE713F77-973D-EE40-96DD-6D187D057DB8}"/>
    <dgm:cxn modelId="{E0287B42-BEFC-754B-82E6-48A4558DFEB7}" srcId="{C340406F-E6E5-2541-BC6B-64D01F5F46A8}" destId="{3FB94987-1C3D-524E-8968-E065E5C2A3E7}" srcOrd="0" destOrd="0" parTransId="{1F88079B-3A17-F24E-9A43-0D69D5466E1C}" sibTransId="{D51EF71F-54CE-ED4C-80BE-39A793A4C5D4}"/>
    <dgm:cxn modelId="{78388E68-3338-DF4F-8A16-849884D9722A}" type="presOf" srcId="{C340406F-E6E5-2541-BC6B-64D01F5F46A8}" destId="{F68EDE47-2347-9B48-B93A-BC384A868676}" srcOrd="0" destOrd="0" presId="urn:microsoft.com/office/officeart/2005/8/layout/vList6"/>
    <dgm:cxn modelId="{D9084073-2411-4F4E-92D0-834A1211ABE8}" type="presOf" srcId="{93A29ACF-F5F2-7F43-8F61-B6C689DF06B6}" destId="{4DB02382-CE9B-C642-886B-9E3E4E0FD137}" srcOrd="0" destOrd="0" presId="urn:microsoft.com/office/officeart/2005/8/layout/vList6"/>
    <dgm:cxn modelId="{5D072B9B-4CA4-A743-B560-E2E6AB24C57B}" srcId="{93A29ACF-F5F2-7F43-8F61-B6C689DF06B6}" destId="{ED34D0C3-22AC-1B4B-A7EE-D510BAEEEEE7}" srcOrd="0" destOrd="0" parTransId="{EAADDC85-1C1C-D14D-A2D6-E96F80CB3B6C}" sibTransId="{4A379F7F-681E-8A47-A5F8-FFD04C41C431}"/>
    <dgm:cxn modelId="{4D73C59B-4C59-A644-94E4-2E66047BA480}" type="presOf" srcId="{3FB94987-1C3D-524E-8968-E065E5C2A3E7}" destId="{F020571B-7D09-6C4E-808F-D6BF40E8BD4D}" srcOrd="0" destOrd="0" presId="urn:microsoft.com/office/officeart/2005/8/layout/vList6"/>
    <dgm:cxn modelId="{85E1A89D-B750-864A-9ECC-02252BE3F63D}" srcId="{C340406F-E6E5-2541-BC6B-64D01F5F46A8}" destId="{93A29ACF-F5F2-7F43-8F61-B6C689DF06B6}" srcOrd="1" destOrd="0" parTransId="{85238B4E-F120-A646-8134-BC9F73D14966}" sibTransId="{F887D778-B6DF-D04A-987B-95DA98BA71EC}"/>
    <dgm:cxn modelId="{E7F07DBB-4125-6149-9EAE-68334588EF11}" type="presOf" srcId="{ED34D0C3-22AC-1B4B-A7EE-D510BAEEEEE7}" destId="{C20E7122-643F-9D41-9751-FDBE759DEEF7}" srcOrd="0" destOrd="0" presId="urn:microsoft.com/office/officeart/2005/8/layout/vList6"/>
    <dgm:cxn modelId="{E93C9ECF-AB40-9746-A72C-272E4844AE7F}" type="presOf" srcId="{498C1F72-FE67-1B4C-A1A7-B37A03AED9FF}" destId="{24C4BDFB-5CF9-5B47-A475-8D937F00CFBC}" srcOrd="0" destOrd="0" presId="urn:microsoft.com/office/officeart/2005/8/layout/vList6"/>
    <dgm:cxn modelId="{2B7148CA-0870-FB48-81CD-71BFC4024A3D}" type="presParOf" srcId="{F68EDE47-2347-9B48-B93A-BC384A868676}" destId="{B36607C8-BDEE-7D47-8EA7-8AB915B54C58}" srcOrd="0" destOrd="0" presId="urn:microsoft.com/office/officeart/2005/8/layout/vList6"/>
    <dgm:cxn modelId="{1EC35781-A611-6640-952C-4E81A568B570}" type="presParOf" srcId="{B36607C8-BDEE-7D47-8EA7-8AB915B54C58}" destId="{F020571B-7D09-6C4E-808F-D6BF40E8BD4D}" srcOrd="0" destOrd="0" presId="urn:microsoft.com/office/officeart/2005/8/layout/vList6"/>
    <dgm:cxn modelId="{5C31484E-F573-B543-B979-7360B76FEB3D}" type="presParOf" srcId="{B36607C8-BDEE-7D47-8EA7-8AB915B54C58}" destId="{24C4BDFB-5CF9-5B47-A475-8D937F00CFBC}" srcOrd="1" destOrd="0" presId="urn:microsoft.com/office/officeart/2005/8/layout/vList6"/>
    <dgm:cxn modelId="{2F15BD11-4D8F-F544-A7C3-027779850A19}" type="presParOf" srcId="{F68EDE47-2347-9B48-B93A-BC384A868676}" destId="{9FFC9E4C-CBA4-964B-9901-779F238A0755}" srcOrd="1" destOrd="0" presId="urn:microsoft.com/office/officeart/2005/8/layout/vList6"/>
    <dgm:cxn modelId="{7F385C3F-192E-4E4F-B0DE-B6F630ADE531}" type="presParOf" srcId="{F68EDE47-2347-9B48-B93A-BC384A868676}" destId="{6BF041B4-C31F-7846-93F0-7FEE69E6218F}" srcOrd="2" destOrd="0" presId="urn:microsoft.com/office/officeart/2005/8/layout/vList6"/>
    <dgm:cxn modelId="{D95986BD-EE6E-1641-982D-E8D38F0D3BDA}" type="presParOf" srcId="{6BF041B4-C31F-7846-93F0-7FEE69E6218F}" destId="{4DB02382-CE9B-C642-886B-9E3E4E0FD137}" srcOrd="0" destOrd="0" presId="urn:microsoft.com/office/officeart/2005/8/layout/vList6"/>
    <dgm:cxn modelId="{B4505C31-18B0-E74A-8E0D-9F84B8FD5537}" type="presParOf" srcId="{6BF041B4-C31F-7846-93F0-7FEE69E6218F}" destId="{C20E7122-643F-9D41-9751-FDBE759DEE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4920-FC2E-5444-B326-6E1D23E1C9E6}">
      <dsp:nvSpPr>
        <dsp:cNvPr id="0" name=""/>
        <dsp:cNvSpPr/>
      </dsp:nvSpPr>
      <dsp:spPr>
        <a:xfrm>
          <a:off x="0" y="365421"/>
          <a:ext cx="3352297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175" tIns="499872" rIns="2601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G1 61,8%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G2 30,9%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G3 7,3%</a:t>
          </a:r>
        </a:p>
      </dsp:txBody>
      <dsp:txXfrm>
        <a:off x="0" y="365421"/>
        <a:ext cx="3352297" cy="1474200"/>
      </dsp:txXfrm>
    </dsp:sp>
    <dsp:sp modelId="{1FB0E8B6-7099-D046-8066-D80BD1E15BDE}">
      <dsp:nvSpPr>
        <dsp:cNvPr id="0" name=""/>
        <dsp:cNvSpPr/>
      </dsp:nvSpPr>
      <dsp:spPr>
        <a:xfrm>
          <a:off x="167614" y="11181"/>
          <a:ext cx="234660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96" tIns="0" rIns="8869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Grado de diferenciación</a:t>
          </a:r>
        </a:p>
      </dsp:txBody>
      <dsp:txXfrm>
        <a:off x="202199" y="45766"/>
        <a:ext cx="2277437" cy="639310"/>
      </dsp:txXfrm>
    </dsp:sp>
    <dsp:sp modelId="{83B1DE6A-7A4B-6242-90BF-D58E04EAB5D8}">
      <dsp:nvSpPr>
        <dsp:cNvPr id="0" name=""/>
        <dsp:cNvSpPr/>
      </dsp:nvSpPr>
      <dsp:spPr>
        <a:xfrm>
          <a:off x="0" y="2323461"/>
          <a:ext cx="3352297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175" tIns="499872" rIns="2601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14 (7-19); positivas 3 (1-5)</a:t>
          </a:r>
        </a:p>
      </dsp:txBody>
      <dsp:txXfrm>
        <a:off x="0" y="2323461"/>
        <a:ext cx="3352297" cy="888300"/>
      </dsp:txXfrm>
    </dsp:sp>
    <dsp:sp modelId="{FCDB8CF5-986B-AB40-93A4-604ADA4926A0}">
      <dsp:nvSpPr>
        <dsp:cNvPr id="0" name=""/>
        <dsp:cNvSpPr/>
      </dsp:nvSpPr>
      <dsp:spPr>
        <a:xfrm>
          <a:off x="167614" y="1969221"/>
          <a:ext cx="234660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96" tIns="0" rIns="8869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Adenopatías resecadas:</a:t>
          </a:r>
        </a:p>
      </dsp:txBody>
      <dsp:txXfrm>
        <a:off x="202199" y="2003806"/>
        <a:ext cx="2277437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B5987-8A03-704B-9236-EECBD27C3AC3}">
      <dsp:nvSpPr>
        <dsp:cNvPr id="0" name=""/>
        <dsp:cNvSpPr/>
      </dsp:nvSpPr>
      <dsp:spPr>
        <a:xfrm>
          <a:off x="0" y="200873"/>
          <a:ext cx="3121935" cy="1918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97" tIns="437388" rIns="24229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&lt;3%: 19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3-10%: 27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11-20%: 4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&gt;20%: 1</a:t>
          </a:r>
        </a:p>
      </dsp:txBody>
      <dsp:txXfrm>
        <a:off x="0" y="200873"/>
        <a:ext cx="3121935" cy="1918350"/>
      </dsp:txXfrm>
    </dsp:sp>
    <dsp:sp modelId="{CFB36664-992B-9141-9C77-4C3365089D97}">
      <dsp:nvSpPr>
        <dsp:cNvPr id="0" name=""/>
        <dsp:cNvSpPr/>
      </dsp:nvSpPr>
      <dsp:spPr>
        <a:xfrm>
          <a:off x="156096" y="21828"/>
          <a:ext cx="218535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601" tIns="0" rIns="826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Ki 67:</a:t>
          </a:r>
        </a:p>
      </dsp:txBody>
      <dsp:txXfrm>
        <a:off x="186358" y="52090"/>
        <a:ext cx="2124830" cy="559396"/>
      </dsp:txXfrm>
    </dsp:sp>
    <dsp:sp modelId="{A7B90B88-99D6-3A4C-9AF4-1E6D8DD2B6E2}">
      <dsp:nvSpPr>
        <dsp:cNvPr id="0" name=""/>
        <dsp:cNvSpPr/>
      </dsp:nvSpPr>
      <dsp:spPr>
        <a:xfrm>
          <a:off x="0" y="2695326"/>
          <a:ext cx="3121935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97" tIns="437388" rIns="24229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69 R0 (92 %)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 5 R1 (6,7 %)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1 R2 (1,3 %). </a:t>
          </a:r>
        </a:p>
      </dsp:txBody>
      <dsp:txXfrm>
        <a:off x="0" y="2695326"/>
        <a:ext cx="3121935" cy="1587600"/>
      </dsp:txXfrm>
    </dsp:sp>
    <dsp:sp modelId="{9A46043A-C88A-6F43-AD12-1A36553C9D87}">
      <dsp:nvSpPr>
        <dsp:cNvPr id="0" name=""/>
        <dsp:cNvSpPr/>
      </dsp:nvSpPr>
      <dsp:spPr>
        <a:xfrm>
          <a:off x="156096" y="2363538"/>
          <a:ext cx="267981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601" tIns="0" rIns="826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Margen de resección:</a:t>
          </a:r>
        </a:p>
      </dsp:txBody>
      <dsp:txXfrm>
        <a:off x="186358" y="2393800"/>
        <a:ext cx="2619288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2E4CD-7F2A-2946-BEA0-2BC11F20B2F4}">
      <dsp:nvSpPr>
        <dsp:cNvPr id="0" name=""/>
        <dsp:cNvSpPr/>
      </dsp:nvSpPr>
      <dsp:spPr>
        <a:xfrm>
          <a:off x="3913" y="1917252"/>
          <a:ext cx="1557853" cy="1163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47 exitus</a:t>
          </a:r>
        </a:p>
      </dsp:txBody>
      <dsp:txXfrm>
        <a:off x="37983" y="1951322"/>
        <a:ext cx="1489713" cy="1095079"/>
      </dsp:txXfrm>
    </dsp:sp>
    <dsp:sp modelId="{28F4D635-0CA4-D944-91EA-352BD89554CE}">
      <dsp:nvSpPr>
        <dsp:cNvPr id="0" name=""/>
        <dsp:cNvSpPr/>
      </dsp:nvSpPr>
      <dsp:spPr>
        <a:xfrm rot="17757866">
          <a:off x="964300" y="1523337"/>
          <a:ext cx="2125508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2125508" y="200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3916" y="1490238"/>
        <a:ext cx="106275" cy="106275"/>
      </dsp:txXfrm>
    </dsp:sp>
    <dsp:sp modelId="{3C7E68D2-41BC-9F4F-BEE0-AE2B1EE0B161}">
      <dsp:nvSpPr>
        <dsp:cNvPr id="0" name=""/>
        <dsp:cNvSpPr/>
      </dsp:nvSpPr>
      <dsp:spPr>
        <a:xfrm>
          <a:off x="2492342" y="93620"/>
          <a:ext cx="2811688" cy="988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27 progresión de enfermedad</a:t>
          </a:r>
        </a:p>
      </dsp:txBody>
      <dsp:txXfrm>
        <a:off x="2521295" y="122573"/>
        <a:ext cx="2753782" cy="930633"/>
      </dsp:txXfrm>
    </dsp:sp>
    <dsp:sp modelId="{2E340168-8EAB-AF49-B089-8B5D84716ABE}">
      <dsp:nvSpPr>
        <dsp:cNvPr id="0" name=""/>
        <dsp:cNvSpPr/>
      </dsp:nvSpPr>
      <dsp:spPr>
        <a:xfrm rot="1034621">
          <a:off x="1539868" y="2623242"/>
          <a:ext cx="974371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974371" y="200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2695" y="2618922"/>
        <a:ext cx="48718" cy="48718"/>
      </dsp:txXfrm>
    </dsp:sp>
    <dsp:sp modelId="{7D2154B7-EFF7-7F41-8D57-B8DFD5A8BBDF}">
      <dsp:nvSpPr>
        <dsp:cNvPr id="0" name=""/>
        <dsp:cNvSpPr/>
      </dsp:nvSpPr>
      <dsp:spPr>
        <a:xfrm>
          <a:off x="2492342" y="2103571"/>
          <a:ext cx="2773720" cy="13682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18 relacionadas con el trasplante</a:t>
          </a:r>
        </a:p>
      </dsp:txBody>
      <dsp:txXfrm>
        <a:off x="2532417" y="2143646"/>
        <a:ext cx="2693570" cy="1288110"/>
      </dsp:txXfrm>
    </dsp:sp>
    <dsp:sp modelId="{EF139DEE-A4B4-464E-8723-009A8890E4F8}">
      <dsp:nvSpPr>
        <dsp:cNvPr id="0" name=""/>
        <dsp:cNvSpPr/>
      </dsp:nvSpPr>
      <dsp:spPr>
        <a:xfrm rot="17748223">
          <a:off x="4662435" y="1805327"/>
          <a:ext cx="2137831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2137831" y="200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7905" y="1771921"/>
        <a:ext cx="106891" cy="106891"/>
      </dsp:txXfrm>
    </dsp:sp>
    <dsp:sp modelId="{29EF13D4-16A9-E84F-BB16-AF9CC713A904}">
      <dsp:nvSpPr>
        <dsp:cNvPr id="0" name=""/>
        <dsp:cNvSpPr/>
      </dsp:nvSpPr>
      <dsp:spPr>
        <a:xfrm>
          <a:off x="6196638" y="324764"/>
          <a:ext cx="2450392" cy="1076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 postrasplante inmediato</a:t>
          </a:r>
        </a:p>
      </dsp:txBody>
      <dsp:txXfrm>
        <a:off x="6228169" y="356295"/>
        <a:ext cx="2387330" cy="1013474"/>
      </dsp:txXfrm>
    </dsp:sp>
    <dsp:sp modelId="{1E6A92F2-8F06-5D47-A492-DAFB8D41CCE5}">
      <dsp:nvSpPr>
        <dsp:cNvPr id="0" name=""/>
        <dsp:cNvSpPr/>
      </dsp:nvSpPr>
      <dsp:spPr>
        <a:xfrm rot="18976084">
          <a:off x="5087427" y="2322527"/>
          <a:ext cx="1287847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1287847" y="200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9154" y="2310370"/>
        <a:ext cx="64392" cy="64392"/>
      </dsp:txXfrm>
    </dsp:sp>
    <dsp:sp modelId="{6F11E7C4-83AC-3E40-80DE-47C2A517DC5D}">
      <dsp:nvSpPr>
        <dsp:cNvPr id="0" name=""/>
        <dsp:cNvSpPr/>
      </dsp:nvSpPr>
      <dsp:spPr>
        <a:xfrm>
          <a:off x="6196638" y="1575783"/>
          <a:ext cx="2326439" cy="643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6 Sepsis</a:t>
          </a:r>
        </a:p>
      </dsp:txBody>
      <dsp:txXfrm>
        <a:off x="6215479" y="1594624"/>
        <a:ext cx="2288757" cy="605613"/>
      </dsp:txXfrm>
    </dsp:sp>
    <dsp:sp modelId="{5A55C49E-9AB4-6648-B7FA-1C0CDF715FF0}">
      <dsp:nvSpPr>
        <dsp:cNvPr id="0" name=""/>
        <dsp:cNvSpPr/>
      </dsp:nvSpPr>
      <dsp:spPr>
        <a:xfrm rot="683408">
          <a:off x="5256715" y="2861397"/>
          <a:ext cx="949271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949271" y="200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707619" y="2857704"/>
        <a:ext cx="47463" cy="47463"/>
      </dsp:txXfrm>
    </dsp:sp>
    <dsp:sp modelId="{576FAA92-D7B2-844A-99C6-A5446436AFA6}">
      <dsp:nvSpPr>
        <dsp:cNvPr id="0" name=""/>
        <dsp:cNvSpPr/>
      </dsp:nvSpPr>
      <dsp:spPr>
        <a:xfrm>
          <a:off x="6196638" y="2393561"/>
          <a:ext cx="2210745" cy="1163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Tumores de </a:t>
          </a:r>
          <a:r>
            <a:rPr lang="es-E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novo</a:t>
          </a: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(2-1)</a:t>
          </a:r>
        </a:p>
      </dsp:txBody>
      <dsp:txXfrm>
        <a:off x="6230708" y="2427631"/>
        <a:ext cx="2142605" cy="1095079"/>
      </dsp:txXfrm>
    </dsp:sp>
    <dsp:sp modelId="{250511E5-1802-2F47-A6B4-EE31A83A2277}">
      <dsp:nvSpPr>
        <dsp:cNvPr id="0" name=""/>
        <dsp:cNvSpPr/>
      </dsp:nvSpPr>
      <dsp:spPr>
        <a:xfrm rot="3856963">
          <a:off x="954791" y="3444874"/>
          <a:ext cx="2144525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2144525" y="200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3441" y="3411300"/>
        <a:ext cx="107226" cy="107226"/>
      </dsp:txXfrm>
    </dsp:sp>
    <dsp:sp modelId="{858723C1-4669-BB44-AD5E-01CE87E9B5DF}">
      <dsp:nvSpPr>
        <dsp:cNvPr id="0" name=""/>
        <dsp:cNvSpPr/>
      </dsp:nvSpPr>
      <dsp:spPr>
        <a:xfrm>
          <a:off x="2492342" y="3957824"/>
          <a:ext cx="2326439" cy="9462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Otras causas</a:t>
          </a:r>
        </a:p>
      </dsp:txBody>
      <dsp:txXfrm>
        <a:off x="2520058" y="3985540"/>
        <a:ext cx="2271007" cy="890847"/>
      </dsp:txXfrm>
    </dsp:sp>
    <dsp:sp modelId="{2DA9B178-A6E2-C94C-9482-0CFDBECBE629}">
      <dsp:nvSpPr>
        <dsp:cNvPr id="0" name=""/>
        <dsp:cNvSpPr/>
      </dsp:nvSpPr>
      <dsp:spPr>
        <a:xfrm rot="20252278">
          <a:off x="4780583" y="4218557"/>
          <a:ext cx="1006971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1006971" y="200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8895" y="4213422"/>
        <a:ext cx="50348" cy="50348"/>
      </dsp:txXfrm>
    </dsp:sp>
    <dsp:sp modelId="{919417D6-B7D5-7F48-A08C-726585B09532}">
      <dsp:nvSpPr>
        <dsp:cNvPr id="0" name=""/>
        <dsp:cNvSpPr/>
      </dsp:nvSpPr>
      <dsp:spPr>
        <a:xfrm>
          <a:off x="5749357" y="3731264"/>
          <a:ext cx="1962793" cy="6299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Trombofilia</a:t>
          </a:r>
        </a:p>
      </dsp:txBody>
      <dsp:txXfrm>
        <a:off x="5767807" y="3749714"/>
        <a:ext cx="1925893" cy="593030"/>
      </dsp:txXfrm>
    </dsp:sp>
    <dsp:sp modelId="{2EE9DD95-E14C-9248-84DD-727CB75B775D}">
      <dsp:nvSpPr>
        <dsp:cNvPr id="0" name=""/>
        <dsp:cNvSpPr/>
      </dsp:nvSpPr>
      <dsp:spPr>
        <a:xfrm rot="1402476">
          <a:off x="4777181" y="4612028"/>
          <a:ext cx="1013775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1013775" y="200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8725" y="4606723"/>
        <a:ext cx="50688" cy="50688"/>
      </dsp:txXfrm>
    </dsp:sp>
    <dsp:sp modelId="{53ED855B-28A8-934D-8520-37A77D98AFF3}">
      <dsp:nvSpPr>
        <dsp:cNvPr id="0" name=""/>
        <dsp:cNvSpPr/>
      </dsp:nvSpPr>
      <dsp:spPr>
        <a:xfrm>
          <a:off x="5749357" y="4535677"/>
          <a:ext cx="2326439" cy="594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Insuficiencia Renal</a:t>
          </a:r>
        </a:p>
      </dsp:txBody>
      <dsp:txXfrm>
        <a:off x="5766784" y="4553104"/>
        <a:ext cx="2291585" cy="560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6279A-7B2F-6E49-97F9-F1A31D676794}">
      <dsp:nvSpPr>
        <dsp:cNvPr id="0" name=""/>
        <dsp:cNvSpPr/>
      </dsp:nvSpPr>
      <dsp:spPr>
        <a:xfrm>
          <a:off x="7625303" y="2214832"/>
          <a:ext cx="1973265" cy="412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59"/>
              </a:lnTo>
              <a:lnTo>
                <a:pt x="1973265" y="280859"/>
              </a:lnTo>
              <a:lnTo>
                <a:pt x="1973265" y="412136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4831E-3CC3-0A4D-9C55-EBCDC540D662}">
      <dsp:nvSpPr>
        <dsp:cNvPr id="0" name=""/>
        <dsp:cNvSpPr/>
      </dsp:nvSpPr>
      <dsp:spPr>
        <a:xfrm>
          <a:off x="7333631" y="2214832"/>
          <a:ext cx="291672" cy="412136"/>
        </a:xfrm>
        <a:custGeom>
          <a:avLst/>
          <a:gdLst/>
          <a:ahLst/>
          <a:cxnLst/>
          <a:rect l="0" t="0" r="0" b="0"/>
          <a:pathLst>
            <a:path>
              <a:moveTo>
                <a:pt x="291672" y="0"/>
              </a:moveTo>
              <a:lnTo>
                <a:pt x="291672" y="280859"/>
              </a:lnTo>
              <a:lnTo>
                <a:pt x="0" y="280859"/>
              </a:lnTo>
              <a:lnTo>
                <a:pt x="0" y="412136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FFE9C-6942-214A-A9AE-3820E18D4E87}">
      <dsp:nvSpPr>
        <dsp:cNvPr id="0" name=""/>
        <dsp:cNvSpPr/>
      </dsp:nvSpPr>
      <dsp:spPr>
        <a:xfrm>
          <a:off x="5360366" y="2214832"/>
          <a:ext cx="2264937" cy="412136"/>
        </a:xfrm>
        <a:custGeom>
          <a:avLst/>
          <a:gdLst/>
          <a:ahLst/>
          <a:cxnLst/>
          <a:rect l="0" t="0" r="0" b="0"/>
          <a:pathLst>
            <a:path>
              <a:moveTo>
                <a:pt x="2264937" y="0"/>
              </a:moveTo>
              <a:lnTo>
                <a:pt x="2264937" y="280859"/>
              </a:lnTo>
              <a:lnTo>
                <a:pt x="0" y="280859"/>
              </a:lnTo>
              <a:lnTo>
                <a:pt x="0" y="412136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1FA56-6541-F74A-A444-822F718BE4DE}">
      <dsp:nvSpPr>
        <dsp:cNvPr id="0" name=""/>
        <dsp:cNvSpPr/>
      </dsp:nvSpPr>
      <dsp:spPr>
        <a:xfrm>
          <a:off x="5145747" y="902843"/>
          <a:ext cx="2479556" cy="412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59"/>
              </a:lnTo>
              <a:lnTo>
                <a:pt x="2479556" y="280859"/>
              </a:lnTo>
              <a:lnTo>
                <a:pt x="2479556" y="41213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205A0-EFC8-E142-A004-827160AA3235}">
      <dsp:nvSpPr>
        <dsp:cNvPr id="0" name=""/>
        <dsp:cNvSpPr/>
      </dsp:nvSpPr>
      <dsp:spPr>
        <a:xfrm>
          <a:off x="3628367" y="3526821"/>
          <a:ext cx="865999" cy="412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59"/>
              </a:lnTo>
              <a:lnTo>
                <a:pt x="865999" y="280859"/>
              </a:lnTo>
              <a:lnTo>
                <a:pt x="865999" y="412136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08D39-847E-C340-9D61-4D43C247B2CC}">
      <dsp:nvSpPr>
        <dsp:cNvPr id="0" name=""/>
        <dsp:cNvSpPr/>
      </dsp:nvSpPr>
      <dsp:spPr>
        <a:xfrm>
          <a:off x="2762368" y="3526821"/>
          <a:ext cx="865999" cy="412136"/>
        </a:xfrm>
        <a:custGeom>
          <a:avLst/>
          <a:gdLst/>
          <a:ahLst/>
          <a:cxnLst/>
          <a:rect l="0" t="0" r="0" b="0"/>
          <a:pathLst>
            <a:path>
              <a:moveTo>
                <a:pt x="865999" y="0"/>
              </a:moveTo>
              <a:lnTo>
                <a:pt x="865999" y="280859"/>
              </a:lnTo>
              <a:lnTo>
                <a:pt x="0" y="280859"/>
              </a:lnTo>
              <a:lnTo>
                <a:pt x="0" y="412136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C022D-C4CF-4044-B9DC-5F9AC98A7D3B}">
      <dsp:nvSpPr>
        <dsp:cNvPr id="0" name=""/>
        <dsp:cNvSpPr/>
      </dsp:nvSpPr>
      <dsp:spPr>
        <a:xfrm>
          <a:off x="2538404" y="2214832"/>
          <a:ext cx="1089963" cy="412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59"/>
              </a:lnTo>
              <a:lnTo>
                <a:pt x="1089963" y="280859"/>
              </a:lnTo>
              <a:lnTo>
                <a:pt x="1089963" y="412136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F45C-341C-8C45-A118-98C4C2DB97D7}">
      <dsp:nvSpPr>
        <dsp:cNvPr id="0" name=""/>
        <dsp:cNvSpPr/>
      </dsp:nvSpPr>
      <dsp:spPr>
        <a:xfrm>
          <a:off x="1672405" y="2214832"/>
          <a:ext cx="865999" cy="412136"/>
        </a:xfrm>
        <a:custGeom>
          <a:avLst/>
          <a:gdLst/>
          <a:ahLst/>
          <a:cxnLst/>
          <a:rect l="0" t="0" r="0" b="0"/>
          <a:pathLst>
            <a:path>
              <a:moveTo>
                <a:pt x="865999" y="0"/>
              </a:moveTo>
              <a:lnTo>
                <a:pt x="865999" y="280859"/>
              </a:lnTo>
              <a:lnTo>
                <a:pt x="0" y="280859"/>
              </a:lnTo>
              <a:lnTo>
                <a:pt x="0" y="412136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E1B40-4215-DE46-8C53-2B3E157A331E}">
      <dsp:nvSpPr>
        <dsp:cNvPr id="0" name=""/>
        <dsp:cNvSpPr/>
      </dsp:nvSpPr>
      <dsp:spPr>
        <a:xfrm>
          <a:off x="2538404" y="902843"/>
          <a:ext cx="2607342" cy="412136"/>
        </a:xfrm>
        <a:custGeom>
          <a:avLst/>
          <a:gdLst/>
          <a:ahLst/>
          <a:cxnLst/>
          <a:rect l="0" t="0" r="0" b="0"/>
          <a:pathLst>
            <a:path>
              <a:moveTo>
                <a:pt x="2607342" y="0"/>
              </a:moveTo>
              <a:lnTo>
                <a:pt x="2607342" y="280859"/>
              </a:lnTo>
              <a:lnTo>
                <a:pt x="0" y="280859"/>
              </a:lnTo>
              <a:lnTo>
                <a:pt x="0" y="41213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AC029-8D88-EB4B-80CD-3542AB9B36BA}">
      <dsp:nvSpPr>
        <dsp:cNvPr id="0" name=""/>
        <dsp:cNvSpPr/>
      </dsp:nvSpPr>
      <dsp:spPr>
        <a:xfrm>
          <a:off x="4437202" y="2991"/>
          <a:ext cx="1417089" cy="899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C7D9D-5D44-DC49-961F-C14CE9F4E031}">
      <dsp:nvSpPr>
        <dsp:cNvPr id="0" name=""/>
        <dsp:cNvSpPr/>
      </dsp:nvSpPr>
      <dsp:spPr>
        <a:xfrm>
          <a:off x="4594656" y="152573"/>
          <a:ext cx="1417089" cy="899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strike="noStrike" kern="1200" dirty="0"/>
            <a:t>71 Milán IN</a:t>
          </a:r>
        </a:p>
      </dsp:txBody>
      <dsp:txXfrm>
        <a:off x="4621012" y="178929"/>
        <a:ext cx="1364377" cy="847139"/>
      </dsp:txXfrm>
    </dsp:sp>
    <dsp:sp modelId="{6FBEEC7A-96DA-3A41-9D93-D1297F2248FF}">
      <dsp:nvSpPr>
        <dsp:cNvPr id="0" name=""/>
        <dsp:cNvSpPr/>
      </dsp:nvSpPr>
      <dsp:spPr>
        <a:xfrm>
          <a:off x="1829859" y="1314980"/>
          <a:ext cx="1417089" cy="899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F84FF-D163-4546-98E2-6F70A9F1662D}">
      <dsp:nvSpPr>
        <dsp:cNvPr id="0" name=""/>
        <dsp:cNvSpPr/>
      </dsp:nvSpPr>
      <dsp:spPr>
        <a:xfrm>
          <a:off x="1987313" y="1464562"/>
          <a:ext cx="1417089" cy="899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strike="noStrike" kern="1200"/>
            <a:t>31 Exitus</a:t>
          </a:r>
          <a:endParaRPr lang="es-ES" sz="2000" strike="noStrike" kern="1200" dirty="0"/>
        </a:p>
      </dsp:txBody>
      <dsp:txXfrm>
        <a:off x="2013669" y="1490918"/>
        <a:ext cx="1364377" cy="847139"/>
      </dsp:txXfrm>
    </dsp:sp>
    <dsp:sp modelId="{E9FC2A0B-BEF2-6D42-952C-561723E681E0}">
      <dsp:nvSpPr>
        <dsp:cNvPr id="0" name=""/>
        <dsp:cNvSpPr/>
      </dsp:nvSpPr>
      <dsp:spPr>
        <a:xfrm>
          <a:off x="739896" y="2626969"/>
          <a:ext cx="1865017" cy="899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B13BB-46CD-6341-BF10-86ECEF6C90A9}">
      <dsp:nvSpPr>
        <dsp:cNvPr id="0" name=""/>
        <dsp:cNvSpPr/>
      </dsp:nvSpPr>
      <dsp:spPr>
        <a:xfrm>
          <a:off x="897350" y="2776551"/>
          <a:ext cx="1865017" cy="899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strike="noStrike" kern="1200" dirty="0"/>
            <a:t>8 Exitus perioperatorio</a:t>
          </a:r>
        </a:p>
      </dsp:txBody>
      <dsp:txXfrm>
        <a:off x="923706" y="2802907"/>
        <a:ext cx="1812305" cy="847139"/>
      </dsp:txXfrm>
    </dsp:sp>
    <dsp:sp modelId="{07593129-9ECB-AA42-BCE0-D0C18D0E4CAD}">
      <dsp:nvSpPr>
        <dsp:cNvPr id="0" name=""/>
        <dsp:cNvSpPr/>
      </dsp:nvSpPr>
      <dsp:spPr>
        <a:xfrm>
          <a:off x="2919822" y="2626969"/>
          <a:ext cx="1417089" cy="899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2AA73-581B-F245-A028-87672C837759}">
      <dsp:nvSpPr>
        <dsp:cNvPr id="0" name=""/>
        <dsp:cNvSpPr/>
      </dsp:nvSpPr>
      <dsp:spPr>
        <a:xfrm>
          <a:off x="3077277" y="2776551"/>
          <a:ext cx="1417089" cy="899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strike="noStrike" kern="1200"/>
            <a:t>23 Exitus</a:t>
          </a:r>
          <a:endParaRPr lang="es-ES" sz="2000" strike="noStrike" kern="1200" dirty="0"/>
        </a:p>
      </dsp:txBody>
      <dsp:txXfrm>
        <a:off x="3103633" y="2802907"/>
        <a:ext cx="1364377" cy="847139"/>
      </dsp:txXfrm>
    </dsp:sp>
    <dsp:sp modelId="{97844671-2151-654D-A71D-35727F0A272F}">
      <dsp:nvSpPr>
        <dsp:cNvPr id="0" name=""/>
        <dsp:cNvSpPr/>
      </dsp:nvSpPr>
      <dsp:spPr>
        <a:xfrm>
          <a:off x="2053823" y="3938958"/>
          <a:ext cx="1417089" cy="899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F3CDC-1618-2D4B-BD1F-9FBA45B68AE9}">
      <dsp:nvSpPr>
        <dsp:cNvPr id="0" name=""/>
        <dsp:cNvSpPr/>
      </dsp:nvSpPr>
      <dsp:spPr>
        <a:xfrm>
          <a:off x="2211277" y="4088540"/>
          <a:ext cx="1417089" cy="899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strike="noStrike" kern="1200"/>
            <a:t>14 TNE avanzado</a:t>
          </a:r>
          <a:endParaRPr lang="es-ES" sz="2000" strike="noStrike" kern="1200" dirty="0"/>
        </a:p>
      </dsp:txBody>
      <dsp:txXfrm>
        <a:off x="2237633" y="4114896"/>
        <a:ext cx="1364377" cy="847139"/>
      </dsp:txXfrm>
    </dsp:sp>
    <dsp:sp modelId="{EF4EBE32-476E-544A-A28C-52B95A515008}">
      <dsp:nvSpPr>
        <dsp:cNvPr id="0" name=""/>
        <dsp:cNvSpPr/>
      </dsp:nvSpPr>
      <dsp:spPr>
        <a:xfrm>
          <a:off x="3785821" y="3938958"/>
          <a:ext cx="1417089" cy="899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DACD-9961-5E46-ACF5-5D57F1140EBA}">
      <dsp:nvSpPr>
        <dsp:cNvPr id="0" name=""/>
        <dsp:cNvSpPr/>
      </dsp:nvSpPr>
      <dsp:spPr>
        <a:xfrm>
          <a:off x="3943276" y="4088540"/>
          <a:ext cx="1417089" cy="899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strike="noStrike" kern="1200"/>
            <a:t>9 Otra causa</a:t>
          </a:r>
          <a:endParaRPr lang="es-ES" sz="2000" strike="noStrike" kern="1200" dirty="0"/>
        </a:p>
      </dsp:txBody>
      <dsp:txXfrm>
        <a:off x="3969632" y="4114896"/>
        <a:ext cx="1364377" cy="847139"/>
      </dsp:txXfrm>
    </dsp:sp>
    <dsp:sp modelId="{0AE3C81C-61D2-874A-8671-DDFFE9CAD0D3}">
      <dsp:nvSpPr>
        <dsp:cNvPr id="0" name=""/>
        <dsp:cNvSpPr/>
      </dsp:nvSpPr>
      <dsp:spPr>
        <a:xfrm>
          <a:off x="6788972" y="1314980"/>
          <a:ext cx="1672661" cy="899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0C053-15F7-7246-9114-38F573979B32}">
      <dsp:nvSpPr>
        <dsp:cNvPr id="0" name=""/>
        <dsp:cNvSpPr/>
      </dsp:nvSpPr>
      <dsp:spPr>
        <a:xfrm>
          <a:off x="6946427" y="1464562"/>
          <a:ext cx="1672661" cy="899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strike="noStrike" kern="1200" dirty="0"/>
            <a:t>40 Vivos</a:t>
          </a:r>
        </a:p>
      </dsp:txBody>
      <dsp:txXfrm>
        <a:off x="6972783" y="1490918"/>
        <a:ext cx="1619949" cy="847139"/>
      </dsp:txXfrm>
    </dsp:sp>
    <dsp:sp modelId="{23C71017-0969-F44A-B5B8-51D0CEE59297}">
      <dsp:nvSpPr>
        <dsp:cNvPr id="0" name=""/>
        <dsp:cNvSpPr/>
      </dsp:nvSpPr>
      <dsp:spPr>
        <a:xfrm>
          <a:off x="4651821" y="2626969"/>
          <a:ext cx="1417089" cy="899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EA9B7-2995-A046-A2B7-2866C78CDD22}">
      <dsp:nvSpPr>
        <dsp:cNvPr id="0" name=""/>
        <dsp:cNvSpPr/>
      </dsp:nvSpPr>
      <dsp:spPr>
        <a:xfrm>
          <a:off x="4809275" y="2776551"/>
          <a:ext cx="1417089" cy="899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strike="noStrike" kern="1200" dirty="0"/>
            <a:t>23 Vivos curados*</a:t>
          </a:r>
        </a:p>
      </dsp:txBody>
      <dsp:txXfrm>
        <a:off x="4835631" y="2802907"/>
        <a:ext cx="1364377" cy="847139"/>
      </dsp:txXfrm>
    </dsp:sp>
    <dsp:sp modelId="{8CC22DB5-C5E2-104A-A948-F41A461DAD77}">
      <dsp:nvSpPr>
        <dsp:cNvPr id="0" name=""/>
        <dsp:cNvSpPr/>
      </dsp:nvSpPr>
      <dsp:spPr>
        <a:xfrm>
          <a:off x="6383819" y="2626969"/>
          <a:ext cx="1899622" cy="899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CB9CF-A11D-B74E-81B2-16437F00AD9F}">
      <dsp:nvSpPr>
        <dsp:cNvPr id="0" name=""/>
        <dsp:cNvSpPr/>
      </dsp:nvSpPr>
      <dsp:spPr>
        <a:xfrm>
          <a:off x="6541274" y="2776551"/>
          <a:ext cx="1899622" cy="899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strike="noStrike" kern="1200" dirty="0"/>
            <a:t>11 Vivos con enfermedad estable</a:t>
          </a:r>
        </a:p>
      </dsp:txBody>
      <dsp:txXfrm>
        <a:off x="6567630" y="2802907"/>
        <a:ext cx="1846910" cy="847139"/>
      </dsp:txXfrm>
    </dsp:sp>
    <dsp:sp modelId="{99C07ACB-6D44-4544-A3D4-A903E9D60C55}">
      <dsp:nvSpPr>
        <dsp:cNvPr id="0" name=""/>
        <dsp:cNvSpPr/>
      </dsp:nvSpPr>
      <dsp:spPr>
        <a:xfrm>
          <a:off x="8598351" y="2626969"/>
          <a:ext cx="2000434" cy="899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95C8E-36EB-F942-9492-A5FBFFF7495E}">
      <dsp:nvSpPr>
        <dsp:cNvPr id="0" name=""/>
        <dsp:cNvSpPr/>
      </dsp:nvSpPr>
      <dsp:spPr>
        <a:xfrm>
          <a:off x="8755806" y="2776551"/>
          <a:ext cx="2000434" cy="899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strike="noStrike" kern="1200" dirty="0"/>
            <a:t>6 Vivos con enfermedad en progresión</a:t>
          </a:r>
        </a:p>
      </dsp:txBody>
      <dsp:txXfrm>
        <a:off x="8782162" y="2802907"/>
        <a:ext cx="1947722" cy="847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481FC-3E5E-E24B-AD48-F6E0498AD384}">
      <dsp:nvSpPr>
        <dsp:cNvPr id="0" name=""/>
        <dsp:cNvSpPr/>
      </dsp:nvSpPr>
      <dsp:spPr>
        <a:xfrm>
          <a:off x="6151834" y="2214547"/>
          <a:ext cx="866879" cy="41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44"/>
              </a:lnTo>
              <a:lnTo>
                <a:pt x="866879" y="281144"/>
              </a:lnTo>
              <a:lnTo>
                <a:pt x="866879" y="412555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B2702-2073-DB45-A1F1-A7AD095CE369}">
      <dsp:nvSpPr>
        <dsp:cNvPr id="0" name=""/>
        <dsp:cNvSpPr/>
      </dsp:nvSpPr>
      <dsp:spPr>
        <a:xfrm>
          <a:off x="5284954" y="2214547"/>
          <a:ext cx="866879" cy="412555"/>
        </a:xfrm>
        <a:custGeom>
          <a:avLst/>
          <a:gdLst/>
          <a:ahLst/>
          <a:cxnLst/>
          <a:rect l="0" t="0" r="0" b="0"/>
          <a:pathLst>
            <a:path>
              <a:moveTo>
                <a:pt x="866879" y="0"/>
              </a:moveTo>
              <a:lnTo>
                <a:pt x="866879" y="281144"/>
              </a:lnTo>
              <a:lnTo>
                <a:pt x="0" y="281144"/>
              </a:lnTo>
              <a:lnTo>
                <a:pt x="0" y="412555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8F095-06EE-C24B-8ABE-0165E8C01432}">
      <dsp:nvSpPr>
        <dsp:cNvPr id="0" name=""/>
        <dsp:cNvSpPr/>
      </dsp:nvSpPr>
      <dsp:spPr>
        <a:xfrm>
          <a:off x="4324470" y="901224"/>
          <a:ext cx="1827364" cy="41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44"/>
              </a:lnTo>
              <a:lnTo>
                <a:pt x="1827364" y="281144"/>
              </a:lnTo>
              <a:lnTo>
                <a:pt x="1827364" y="41255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AC485-5F66-1047-A137-09D84F59AAB4}">
      <dsp:nvSpPr>
        <dsp:cNvPr id="0" name=""/>
        <dsp:cNvSpPr/>
      </dsp:nvSpPr>
      <dsp:spPr>
        <a:xfrm>
          <a:off x="3551195" y="3527869"/>
          <a:ext cx="866879" cy="41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44"/>
              </a:lnTo>
              <a:lnTo>
                <a:pt x="866879" y="281144"/>
              </a:lnTo>
              <a:lnTo>
                <a:pt x="866879" y="412555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11E49-B44F-AE44-9CBA-9F60539B9875}">
      <dsp:nvSpPr>
        <dsp:cNvPr id="0" name=""/>
        <dsp:cNvSpPr/>
      </dsp:nvSpPr>
      <dsp:spPr>
        <a:xfrm>
          <a:off x="2684316" y="3527869"/>
          <a:ext cx="866879" cy="412555"/>
        </a:xfrm>
        <a:custGeom>
          <a:avLst/>
          <a:gdLst/>
          <a:ahLst/>
          <a:cxnLst/>
          <a:rect l="0" t="0" r="0" b="0"/>
          <a:pathLst>
            <a:path>
              <a:moveTo>
                <a:pt x="866879" y="0"/>
              </a:moveTo>
              <a:lnTo>
                <a:pt x="866879" y="281144"/>
              </a:lnTo>
              <a:lnTo>
                <a:pt x="0" y="281144"/>
              </a:lnTo>
              <a:lnTo>
                <a:pt x="0" y="412555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EF3C5-9721-3D42-97B4-70482C7BF174}">
      <dsp:nvSpPr>
        <dsp:cNvPr id="0" name=""/>
        <dsp:cNvSpPr/>
      </dsp:nvSpPr>
      <dsp:spPr>
        <a:xfrm>
          <a:off x="2497105" y="2214547"/>
          <a:ext cx="1054090" cy="41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44"/>
              </a:lnTo>
              <a:lnTo>
                <a:pt x="1054090" y="281144"/>
              </a:lnTo>
              <a:lnTo>
                <a:pt x="1054090" y="412555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CFECE-0D7E-1E4D-8396-979EFBFD4B1A}">
      <dsp:nvSpPr>
        <dsp:cNvPr id="0" name=""/>
        <dsp:cNvSpPr/>
      </dsp:nvSpPr>
      <dsp:spPr>
        <a:xfrm>
          <a:off x="1630226" y="2214547"/>
          <a:ext cx="866879" cy="412555"/>
        </a:xfrm>
        <a:custGeom>
          <a:avLst/>
          <a:gdLst/>
          <a:ahLst/>
          <a:cxnLst/>
          <a:rect l="0" t="0" r="0" b="0"/>
          <a:pathLst>
            <a:path>
              <a:moveTo>
                <a:pt x="866879" y="0"/>
              </a:moveTo>
              <a:lnTo>
                <a:pt x="866879" y="281144"/>
              </a:lnTo>
              <a:lnTo>
                <a:pt x="0" y="281144"/>
              </a:lnTo>
              <a:lnTo>
                <a:pt x="0" y="412555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018B0-7DF4-6444-AA75-A9D3794E2DE6}">
      <dsp:nvSpPr>
        <dsp:cNvPr id="0" name=""/>
        <dsp:cNvSpPr/>
      </dsp:nvSpPr>
      <dsp:spPr>
        <a:xfrm>
          <a:off x="2497105" y="901224"/>
          <a:ext cx="1827364" cy="412555"/>
        </a:xfrm>
        <a:custGeom>
          <a:avLst/>
          <a:gdLst/>
          <a:ahLst/>
          <a:cxnLst/>
          <a:rect l="0" t="0" r="0" b="0"/>
          <a:pathLst>
            <a:path>
              <a:moveTo>
                <a:pt x="1827364" y="0"/>
              </a:moveTo>
              <a:lnTo>
                <a:pt x="1827364" y="281144"/>
              </a:lnTo>
              <a:lnTo>
                <a:pt x="0" y="281144"/>
              </a:lnTo>
              <a:lnTo>
                <a:pt x="0" y="41255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2C92C-3A36-0D4D-9E7B-326D9AAC407B}">
      <dsp:nvSpPr>
        <dsp:cNvPr id="0" name=""/>
        <dsp:cNvSpPr/>
      </dsp:nvSpPr>
      <dsp:spPr>
        <a:xfrm>
          <a:off x="3615204" y="457"/>
          <a:ext cx="1418530" cy="900766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8737B-C4F2-8248-A587-53DF6E8DB7A7}">
      <dsp:nvSpPr>
        <dsp:cNvPr id="0" name=""/>
        <dsp:cNvSpPr/>
      </dsp:nvSpPr>
      <dsp:spPr>
        <a:xfrm>
          <a:off x="3772819" y="150191"/>
          <a:ext cx="1418530" cy="90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strike="noStrike" kern="1200" dirty="0"/>
            <a:t>20 Milán OUT</a:t>
          </a:r>
        </a:p>
      </dsp:txBody>
      <dsp:txXfrm>
        <a:off x="3799202" y="176574"/>
        <a:ext cx="1365764" cy="848000"/>
      </dsp:txXfrm>
    </dsp:sp>
    <dsp:sp modelId="{FF2D8471-C58C-AC4C-A644-BE0AAFD483FC}">
      <dsp:nvSpPr>
        <dsp:cNvPr id="0" name=""/>
        <dsp:cNvSpPr/>
      </dsp:nvSpPr>
      <dsp:spPr>
        <a:xfrm>
          <a:off x="1787840" y="1313780"/>
          <a:ext cx="1418530" cy="90076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A42D1-A395-A343-B27E-6FCB99918EC0}">
      <dsp:nvSpPr>
        <dsp:cNvPr id="0" name=""/>
        <dsp:cNvSpPr/>
      </dsp:nvSpPr>
      <dsp:spPr>
        <a:xfrm>
          <a:off x="1945454" y="1463514"/>
          <a:ext cx="1418530" cy="90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strike="noStrike" kern="1200" dirty="0"/>
            <a:t>16 Exitus</a:t>
          </a:r>
        </a:p>
      </dsp:txBody>
      <dsp:txXfrm>
        <a:off x="1971837" y="1489897"/>
        <a:ext cx="1365764" cy="848000"/>
      </dsp:txXfrm>
    </dsp:sp>
    <dsp:sp modelId="{EBB3388C-36A9-4A42-9C90-B4F4FB22E093}">
      <dsp:nvSpPr>
        <dsp:cNvPr id="0" name=""/>
        <dsp:cNvSpPr/>
      </dsp:nvSpPr>
      <dsp:spPr>
        <a:xfrm>
          <a:off x="733750" y="2627103"/>
          <a:ext cx="1792951" cy="90076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E1005-D7BD-F148-9FFC-95DC4B58A4BE}">
      <dsp:nvSpPr>
        <dsp:cNvPr id="0" name=""/>
        <dsp:cNvSpPr/>
      </dsp:nvSpPr>
      <dsp:spPr>
        <a:xfrm>
          <a:off x="891364" y="2776836"/>
          <a:ext cx="1792951" cy="90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strike="noStrike" kern="1200" dirty="0"/>
            <a:t>1 Exitus perioperatorio</a:t>
          </a:r>
        </a:p>
      </dsp:txBody>
      <dsp:txXfrm>
        <a:off x="917747" y="2803219"/>
        <a:ext cx="1740185" cy="848000"/>
      </dsp:txXfrm>
    </dsp:sp>
    <dsp:sp modelId="{19F4FBDE-B07C-EF4F-9FAE-742899777D17}">
      <dsp:nvSpPr>
        <dsp:cNvPr id="0" name=""/>
        <dsp:cNvSpPr/>
      </dsp:nvSpPr>
      <dsp:spPr>
        <a:xfrm>
          <a:off x="2841930" y="2627103"/>
          <a:ext cx="1418530" cy="90076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7B9A2-0325-9444-BBD8-0CC82118AE48}">
      <dsp:nvSpPr>
        <dsp:cNvPr id="0" name=""/>
        <dsp:cNvSpPr/>
      </dsp:nvSpPr>
      <dsp:spPr>
        <a:xfrm>
          <a:off x="2999545" y="2776836"/>
          <a:ext cx="1418530" cy="90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strike="noStrike" kern="1200" dirty="0"/>
            <a:t>15 Exitus</a:t>
          </a:r>
        </a:p>
      </dsp:txBody>
      <dsp:txXfrm>
        <a:off x="3025928" y="2803219"/>
        <a:ext cx="1365764" cy="848000"/>
      </dsp:txXfrm>
    </dsp:sp>
    <dsp:sp modelId="{7B06C1B9-AFC4-8249-9032-4893E843306C}">
      <dsp:nvSpPr>
        <dsp:cNvPr id="0" name=""/>
        <dsp:cNvSpPr/>
      </dsp:nvSpPr>
      <dsp:spPr>
        <a:xfrm>
          <a:off x="1975051" y="3940425"/>
          <a:ext cx="1418530" cy="900766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D9292-69F7-0140-AA8C-2CF27EB51329}">
      <dsp:nvSpPr>
        <dsp:cNvPr id="0" name=""/>
        <dsp:cNvSpPr/>
      </dsp:nvSpPr>
      <dsp:spPr>
        <a:xfrm>
          <a:off x="2132665" y="4090159"/>
          <a:ext cx="1418530" cy="90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strike="noStrike" kern="1200" dirty="0"/>
            <a:t>13 TNE avanzado</a:t>
          </a:r>
        </a:p>
      </dsp:txBody>
      <dsp:txXfrm>
        <a:off x="2159048" y="4116542"/>
        <a:ext cx="1365764" cy="848000"/>
      </dsp:txXfrm>
    </dsp:sp>
    <dsp:sp modelId="{063D3AAE-9E2D-6640-B965-EF586D9E6C7C}">
      <dsp:nvSpPr>
        <dsp:cNvPr id="0" name=""/>
        <dsp:cNvSpPr/>
      </dsp:nvSpPr>
      <dsp:spPr>
        <a:xfrm>
          <a:off x="3708810" y="3940425"/>
          <a:ext cx="1418530" cy="900766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FE92C-125D-B34E-9F56-84E41A28B3F0}">
      <dsp:nvSpPr>
        <dsp:cNvPr id="0" name=""/>
        <dsp:cNvSpPr/>
      </dsp:nvSpPr>
      <dsp:spPr>
        <a:xfrm>
          <a:off x="3866424" y="4090159"/>
          <a:ext cx="1418530" cy="90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strike="noStrike" kern="1200" dirty="0"/>
            <a:t>2 Otra causa</a:t>
          </a:r>
        </a:p>
      </dsp:txBody>
      <dsp:txXfrm>
        <a:off x="3892807" y="4116542"/>
        <a:ext cx="1365764" cy="848000"/>
      </dsp:txXfrm>
    </dsp:sp>
    <dsp:sp modelId="{66390739-5FBB-5D42-92E3-A961108E55E3}">
      <dsp:nvSpPr>
        <dsp:cNvPr id="0" name=""/>
        <dsp:cNvSpPr/>
      </dsp:nvSpPr>
      <dsp:spPr>
        <a:xfrm>
          <a:off x="5442569" y="1313780"/>
          <a:ext cx="1418530" cy="90076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351BC-74D9-6645-863E-F43969DB911D}">
      <dsp:nvSpPr>
        <dsp:cNvPr id="0" name=""/>
        <dsp:cNvSpPr/>
      </dsp:nvSpPr>
      <dsp:spPr>
        <a:xfrm>
          <a:off x="5600183" y="1463514"/>
          <a:ext cx="1418530" cy="90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strike="noStrike" kern="1200" dirty="0"/>
            <a:t>4 Vivos</a:t>
          </a:r>
        </a:p>
      </dsp:txBody>
      <dsp:txXfrm>
        <a:off x="5626566" y="1489897"/>
        <a:ext cx="1365764" cy="848000"/>
      </dsp:txXfrm>
    </dsp:sp>
    <dsp:sp modelId="{128B0776-5A59-A242-B704-B21F5B2868FE}">
      <dsp:nvSpPr>
        <dsp:cNvPr id="0" name=""/>
        <dsp:cNvSpPr/>
      </dsp:nvSpPr>
      <dsp:spPr>
        <a:xfrm>
          <a:off x="4575689" y="2627103"/>
          <a:ext cx="1418530" cy="90076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6A0A0-58D0-A340-BF8C-FC609F6E70E1}">
      <dsp:nvSpPr>
        <dsp:cNvPr id="0" name=""/>
        <dsp:cNvSpPr/>
      </dsp:nvSpPr>
      <dsp:spPr>
        <a:xfrm>
          <a:off x="4733304" y="2776836"/>
          <a:ext cx="1418530" cy="90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strike="noStrike" kern="1200" dirty="0"/>
            <a:t>2 Vivos curados</a:t>
          </a:r>
        </a:p>
      </dsp:txBody>
      <dsp:txXfrm>
        <a:off x="4759687" y="2803219"/>
        <a:ext cx="1365764" cy="848000"/>
      </dsp:txXfrm>
    </dsp:sp>
    <dsp:sp modelId="{DA266DFE-1781-9242-9DC4-FC73F1849990}">
      <dsp:nvSpPr>
        <dsp:cNvPr id="0" name=""/>
        <dsp:cNvSpPr/>
      </dsp:nvSpPr>
      <dsp:spPr>
        <a:xfrm>
          <a:off x="6309448" y="2627103"/>
          <a:ext cx="1418530" cy="90076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78DC4-6B2D-FD4B-A5A6-BC4D343429DA}">
      <dsp:nvSpPr>
        <dsp:cNvPr id="0" name=""/>
        <dsp:cNvSpPr/>
      </dsp:nvSpPr>
      <dsp:spPr>
        <a:xfrm>
          <a:off x="6467063" y="2776836"/>
          <a:ext cx="1418530" cy="900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strike="noStrike" kern="1200"/>
            <a:t>2 Vivos con enfermedad estable</a:t>
          </a:r>
          <a:endParaRPr lang="es-ES" sz="1800" strike="noStrike" kern="1200" dirty="0"/>
        </a:p>
      </dsp:txBody>
      <dsp:txXfrm>
        <a:off x="6493446" y="2803219"/>
        <a:ext cx="1365764" cy="848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45938-FBEF-3246-98D0-B9D88FF302FB}">
      <dsp:nvSpPr>
        <dsp:cNvPr id="0" name=""/>
        <dsp:cNvSpPr/>
      </dsp:nvSpPr>
      <dsp:spPr>
        <a:xfrm>
          <a:off x="2085252" y="603189"/>
          <a:ext cx="1418906" cy="29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94"/>
              </a:lnTo>
              <a:lnTo>
                <a:pt x="1418906" y="202994"/>
              </a:lnTo>
              <a:lnTo>
                <a:pt x="1418906" y="29787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FE96A-4EEC-3140-AA07-F380A03EB93D}">
      <dsp:nvSpPr>
        <dsp:cNvPr id="0" name=""/>
        <dsp:cNvSpPr/>
      </dsp:nvSpPr>
      <dsp:spPr>
        <a:xfrm>
          <a:off x="2252337" y="1551443"/>
          <a:ext cx="823512" cy="29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94"/>
              </a:lnTo>
              <a:lnTo>
                <a:pt x="823512" y="202994"/>
              </a:lnTo>
              <a:lnTo>
                <a:pt x="823512" y="2978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657D2-4B6E-7144-A7A8-F5C1FC5D335C}">
      <dsp:nvSpPr>
        <dsp:cNvPr id="0" name=""/>
        <dsp:cNvSpPr/>
      </dsp:nvSpPr>
      <dsp:spPr>
        <a:xfrm>
          <a:off x="1431585" y="1551443"/>
          <a:ext cx="820752" cy="297876"/>
        </a:xfrm>
        <a:custGeom>
          <a:avLst/>
          <a:gdLst/>
          <a:ahLst/>
          <a:cxnLst/>
          <a:rect l="0" t="0" r="0" b="0"/>
          <a:pathLst>
            <a:path>
              <a:moveTo>
                <a:pt x="820752" y="0"/>
              </a:moveTo>
              <a:lnTo>
                <a:pt x="820752" y="202994"/>
              </a:lnTo>
              <a:lnTo>
                <a:pt x="0" y="202994"/>
              </a:lnTo>
              <a:lnTo>
                <a:pt x="0" y="2978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01A46-FB5B-274F-B518-EE3A697F5511}">
      <dsp:nvSpPr>
        <dsp:cNvPr id="0" name=""/>
        <dsp:cNvSpPr/>
      </dsp:nvSpPr>
      <dsp:spPr>
        <a:xfrm>
          <a:off x="2085252" y="603189"/>
          <a:ext cx="167085" cy="29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94"/>
              </a:lnTo>
              <a:lnTo>
                <a:pt x="167085" y="202994"/>
              </a:lnTo>
              <a:lnTo>
                <a:pt x="167085" y="29787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9AB14-6413-D148-8686-373155B7B55E}">
      <dsp:nvSpPr>
        <dsp:cNvPr id="0" name=""/>
        <dsp:cNvSpPr/>
      </dsp:nvSpPr>
      <dsp:spPr>
        <a:xfrm>
          <a:off x="833431" y="603189"/>
          <a:ext cx="1251820" cy="297876"/>
        </a:xfrm>
        <a:custGeom>
          <a:avLst/>
          <a:gdLst/>
          <a:ahLst/>
          <a:cxnLst/>
          <a:rect l="0" t="0" r="0" b="0"/>
          <a:pathLst>
            <a:path>
              <a:moveTo>
                <a:pt x="1251820" y="0"/>
              </a:moveTo>
              <a:lnTo>
                <a:pt x="1251820" y="202994"/>
              </a:lnTo>
              <a:lnTo>
                <a:pt x="0" y="202994"/>
              </a:lnTo>
              <a:lnTo>
                <a:pt x="0" y="29787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2C92C-3A36-0D4D-9E7B-326D9AAC407B}">
      <dsp:nvSpPr>
        <dsp:cNvPr id="0" name=""/>
        <dsp:cNvSpPr/>
      </dsp:nvSpPr>
      <dsp:spPr>
        <a:xfrm>
          <a:off x="1437255" y="301"/>
          <a:ext cx="1295992" cy="602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8737B-C4F2-8248-A587-53DF6E8DB7A7}">
      <dsp:nvSpPr>
        <dsp:cNvPr id="0" name=""/>
        <dsp:cNvSpPr/>
      </dsp:nvSpPr>
      <dsp:spPr>
        <a:xfrm>
          <a:off x="1551057" y="108413"/>
          <a:ext cx="1295992" cy="602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Tumor primario desconocido</a:t>
          </a:r>
        </a:p>
      </dsp:txBody>
      <dsp:txXfrm>
        <a:off x="1568715" y="126071"/>
        <a:ext cx="1260676" cy="567571"/>
      </dsp:txXfrm>
    </dsp:sp>
    <dsp:sp modelId="{C542E00B-EEDE-6549-B35D-856A28BC1D23}">
      <dsp:nvSpPr>
        <dsp:cNvPr id="0" name=""/>
        <dsp:cNvSpPr/>
      </dsp:nvSpPr>
      <dsp:spPr>
        <a:xfrm>
          <a:off x="154237" y="901065"/>
          <a:ext cx="1358388" cy="6503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D79C6-65F9-0F4C-88A2-3FD44E9C6251}">
      <dsp:nvSpPr>
        <dsp:cNvPr id="0" name=""/>
        <dsp:cNvSpPr/>
      </dsp:nvSpPr>
      <dsp:spPr>
        <a:xfrm>
          <a:off x="268039" y="1009177"/>
          <a:ext cx="1358388" cy="650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1 Exitus perioperatorio</a:t>
          </a:r>
        </a:p>
      </dsp:txBody>
      <dsp:txXfrm>
        <a:off x="287088" y="1028226"/>
        <a:ext cx="1320290" cy="612279"/>
      </dsp:txXfrm>
    </dsp:sp>
    <dsp:sp modelId="{B8A7F0A5-6D5B-0045-89A1-DF77CCA668F0}">
      <dsp:nvSpPr>
        <dsp:cNvPr id="0" name=""/>
        <dsp:cNvSpPr/>
      </dsp:nvSpPr>
      <dsp:spPr>
        <a:xfrm>
          <a:off x="1740229" y="901065"/>
          <a:ext cx="1024216" cy="6503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7F8F2-4767-FE49-A4D6-BDC04755C68F}">
      <dsp:nvSpPr>
        <dsp:cNvPr id="0" name=""/>
        <dsp:cNvSpPr/>
      </dsp:nvSpPr>
      <dsp:spPr>
        <a:xfrm>
          <a:off x="1854031" y="1009177"/>
          <a:ext cx="1024216" cy="650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2 Exitus TNE avanzado</a:t>
          </a:r>
        </a:p>
      </dsp:txBody>
      <dsp:txXfrm>
        <a:off x="1873080" y="1028226"/>
        <a:ext cx="986118" cy="612279"/>
      </dsp:txXfrm>
    </dsp:sp>
    <dsp:sp modelId="{AE45BCAD-71F5-D845-8E4C-E9051042C823}">
      <dsp:nvSpPr>
        <dsp:cNvPr id="0" name=""/>
        <dsp:cNvSpPr/>
      </dsp:nvSpPr>
      <dsp:spPr>
        <a:xfrm>
          <a:off x="721874" y="1849319"/>
          <a:ext cx="1419421" cy="1038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9A3CF-5E2B-5C4D-81A9-37EE0869DD5D}">
      <dsp:nvSpPr>
        <dsp:cNvPr id="0" name=""/>
        <dsp:cNvSpPr/>
      </dsp:nvSpPr>
      <dsp:spPr>
        <a:xfrm>
          <a:off x="835676" y="1957431"/>
          <a:ext cx="1419421" cy="1038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Recidiva hepática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SLE 9,9 años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SG 13,5 años</a:t>
          </a:r>
        </a:p>
      </dsp:txBody>
      <dsp:txXfrm>
        <a:off x="866099" y="1987854"/>
        <a:ext cx="1358575" cy="977865"/>
      </dsp:txXfrm>
    </dsp:sp>
    <dsp:sp modelId="{16808C11-B753-B04C-A886-3148B43BEC11}">
      <dsp:nvSpPr>
        <dsp:cNvPr id="0" name=""/>
        <dsp:cNvSpPr/>
      </dsp:nvSpPr>
      <dsp:spPr>
        <a:xfrm>
          <a:off x="2368899" y="1849319"/>
          <a:ext cx="1413900" cy="10522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F39D7-32FC-0947-89ED-5D11B7306895}">
      <dsp:nvSpPr>
        <dsp:cNvPr id="0" name=""/>
        <dsp:cNvSpPr/>
      </dsp:nvSpPr>
      <dsp:spPr>
        <a:xfrm>
          <a:off x="2482701" y="1957431"/>
          <a:ext cx="1413900" cy="105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Recidiva esplénica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SLE 2,9 años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SG 7,4 años</a:t>
          </a:r>
        </a:p>
      </dsp:txBody>
      <dsp:txXfrm>
        <a:off x="2513520" y="1988250"/>
        <a:ext cx="1352262" cy="990601"/>
      </dsp:txXfrm>
    </dsp:sp>
    <dsp:sp modelId="{667529C8-0C5C-654D-8354-F2E8F9770D01}">
      <dsp:nvSpPr>
        <dsp:cNvPr id="0" name=""/>
        <dsp:cNvSpPr/>
      </dsp:nvSpPr>
      <dsp:spPr>
        <a:xfrm>
          <a:off x="2992049" y="901065"/>
          <a:ext cx="1024216" cy="6503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A9AE5-AA3B-CF40-8F2B-BFA23C809934}">
      <dsp:nvSpPr>
        <dsp:cNvPr id="0" name=""/>
        <dsp:cNvSpPr/>
      </dsp:nvSpPr>
      <dsp:spPr>
        <a:xfrm>
          <a:off x="3105851" y="1009177"/>
          <a:ext cx="1024216" cy="650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1 Exitus sepsis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strike="noStrike" kern="1200" dirty="0"/>
            <a:t>3,9 meses</a:t>
          </a:r>
        </a:p>
      </dsp:txBody>
      <dsp:txXfrm>
        <a:off x="3124900" y="1028226"/>
        <a:ext cx="986118" cy="612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4BDFB-5CF9-5B47-A475-8D937F00CFBC}">
      <dsp:nvSpPr>
        <dsp:cNvPr id="0" name=""/>
        <dsp:cNvSpPr/>
      </dsp:nvSpPr>
      <dsp:spPr>
        <a:xfrm>
          <a:off x="1882607" y="195"/>
          <a:ext cx="4039174" cy="7620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latin typeface="+mn-lt"/>
            </a:rPr>
            <a:t>SLE </a:t>
          </a:r>
          <a:r>
            <a:rPr lang="es-ES" sz="2200" kern="1200" dirty="0">
              <a:effectLst/>
              <a:latin typeface="+mn-lt"/>
              <a:ea typeface="Times New Roman" panose="02020603050405020304" pitchFamily="18" charset="0"/>
            </a:rPr>
            <a:t>3.6 años ( IQR 0.9 – 7.3 ) </a:t>
          </a:r>
          <a:r>
            <a:rPr lang="es-ES" sz="2200" kern="1200" dirty="0">
              <a:latin typeface="+mn-lt"/>
            </a:rPr>
            <a:t> </a:t>
          </a:r>
        </a:p>
      </dsp:txBody>
      <dsp:txXfrm>
        <a:off x="1882607" y="95450"/>
        <a:ext cx="3753408" cy="571532"/>
      </dsp:txXfrm>
    </dsp:sp>
    <dsp:sp modelId="{F020571B-7D09-6C4E-808F-D6BF40E8BD4D}">
      <dsp:nvSpPr>
        <dsp:cNvPr id="0" name=""/>
        <dsp:cNvSpPr/>
      </dsp:nvSpPr>
      <dsp:spPr>
        <a:xfrm>
          <a:off x="231294" y="195"/>
          <a:ext cx="1651313" cy="762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+mn-lt"/>
            </a:rPr>
            <a:t>Milán IN</a:t>
          </a:r>
        </a:p>
      </dsp:txBody>
      <dsp:txXfrm>
        <a:off x="268494" y="37395"/>
        <a:ext cx="1576913" cy="687642"/>
      </dsp:txXfrm>
    </dsp:sp>
    <dsp:sp modelId="{C20E7122-643F-9D41-9751-FDBE759DEEF7}">
      <dsp:nvSpPr>
        <dsp:cNvPr id="0" name=""/>
        <dsp:cNvSpPr/>
      </dsp:nvSpPr>
      <dsp:spPr>
        <a:xfrm>
          <a:off x="1861268" y="838442"/>
          <a:ext cx="4103191" cy="7620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latin typeface="+mn-lt"/>
            </a:rPr>
            <a:t>SLE </a:t>
          </a:r>
          <a:r>
            <a:rPr lang="es-ES" sz="2200" kern="1200" dirty="0">
              <a:effectLst/>
              <a:latin typeface="+mn-lt"/>
              <a:ea typeface="Times New Roman" panose="02020603050405020304" pitchFamily="18" charset="0"/>
            </a:rPr>
            <a:t>1.6 años (IQR 0.6 – 8.1)</a:t>
          </a:r>
          <a:r>
            <a:rPr lang="es-ES" sz="2200" kern="1200" dirty="0">
              <a:effectLst/>
              <a:latin typeface="+mn-lt"/>
            </a:rPr>
            <a:t> </a:t>
          </a:r>
          <a:endParaRPr lang="es-ES" sz="2200" kern="1200" dirty="0">
            <a:latin typeface="+mn-lt"/>
          </a:endParaRPr>
        </a:p>
      </dsp:txBody>
      <dsp:txXfrm>
        <a:off x="1861268" y="933697"/>
        <a:ext cx="3817425" cy="571532"/>
      </dsp:txXfrm>
    </dsp:sp>
    <dsp:sp modelId="{4DB02382-CE9B-C642-886B-9E3E4E0FD137}">
      <dsp:nvSpPr>
        <dsp:cNvPr id="0" name=""/>
        <dsp:cNvSpPr/>
      </dsp:nvSpPr>
      <dsp:spPr>
        <a:xfrm>
          <a:off x="188616" y="838442"/>
          <a:ext cx="1672652" cy="762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+mn-lt"/>
            </a:rPr>
            <a:t>Milán OUT</a:t>
          </a:r>
        </a:p>
      </dsp:txBody>
      <dsp:txXfrm>
        <a:off x="225816" y="875642"/>
        <a:ext cx="1598252" cy="6876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4BDFB-5CF9-5B47-A475-8D937F00CFBC}">
      <dsp:nvSpPr>
        <dsp:cNvPr id="0" name=""/>
        <dsp:cNvSpPr/>
      </dsp:nvSpPr>
      <dsp:spPr>
        <a:xfrm>
          <a:off x="1882607" y="195"/>
          <a:ext cx="4039174" cy="7620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latin typeface="+mn-lt"/>
            </a:rPr>
            <a:t>SG </a:t>
          </a:r>
          <a:r>
            <a:rPr lang="es-ES" sz="2200" kern="1200" dirty="0"/>
            <a:t>6.6 años (IQR 2.2-14.5) </a:t>
          </a:r>
          <a:endParaRPr lang="es-ES" sz="2200" kern="1200" dirty="0">
            <a:latin typeface="+mn-lt"/>
          </a:endParaRPr>
        </a:p>
      </dsp:txBody>
      <dsp:txXfrm>
        <a:off x="1882607" y="95450"/>
        <a:ext cx="3753408" cy="571532"/>
      </dsp:txXfrm>
    </dsp:sp>
    <dsp:sp modelId="{F020571B-7D09-6C4E-808F-D6BF40E8BD4D}">
      <dsp:nvSpPr>
        <dsp:cNvPr id="0" name=""/>
        <dsp:cNvSpPr/>
      </dsp:nvSpPr>
      <dsp:spPr>
        <a:xfrm>
          <a:off x="231294" y="195"/>
          <a:ext cx="1651313" cy="762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+mn-lt"/>
            </a:rPr>
            <a:t>Milán IN</a:t>
          </a:r>
        </a:p>
      </dsp:txBody>
      <dsp:txXfrm>
        <a:off x="268494" y="37395"/>
        <a:ext cx="1576913" cy="687642"/>
      </dsp:txXfrm>
    </dsp:sp>
    <dsp:sp modelId="{C20E7122-643F-9D41-9751-FDBE759DEEF7}">
      <dsp:nvSpPr>
        <dsp:cNvPr id="0" name=""/>
        <dsp:cNvSpPr/>
      </dsp:nvSpPr>
      <dsp:spPr>
        <a:xfrm>
          <a:off x="1861268" y="838442"/>
          <a:ext cx="4103191" cy="7620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latin typeface="+mn-lt"/>
            </a:rPr>
            <a:t>SG </a:t>
          </a:r>
          <a:r>
            <a:rPr lang="es-ES" sz="2200" kern="1200" dirty="0"/>
            <a:t>5.9 años (IQR 1.0-12.1)</a:t>
          </a:r>
          <a:endParaRPr lang="es-ES" sz="2200" kern="1200" dirty="0">
            <a:latin typeface="+mn-lt"/>
          </a:endParaRPr>
        </a:p>
      </dsp:txBody>
      <dsp:txXfrm>
        <a:off x="1861268" y="933697"/>
        <a:ext cx="3817425" cy="571532"/>
      </dsp:txXfrm>
    </dsp:sp>
    <dsp:sp modelId="{4DB02382-CE9B-C642-886B-9E3E4E0FD137}">
      <dsp:nvSpPr>
        <dsp:cNvPr id="0" name=""/>
        <dsp:cNvSpPr/>
      </dsp:nvSpPr>
      <dsp:spPr>
        <a:xfrm>
          <a:off x="188616" y="838442"/>
          <a:ext cx="1672652" cy="762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+mn-lt"/>
            </a:rPr>
            <a:t>Milán OUT</a:t>
          </a:r>
        </a:p>
      </dsp:txBody>
      <dsp:txXfrm>
        <a:off x="225816" y="875642"/>
        <a:ext cx="1598252" cy="687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59C63-5C21-344F-8621-D5E6B06FA8EE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96997-9590-DE4D-81D5-1A031B077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5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2.png"/><Relationship Id="rId5" Type="http://schemas.openxmlformats.org/officeDocument/2006/relationships/diagramData" Target="../diagrams/data3.xml"/><Relationship Id="rId10" Type="http://schemas.openxmlformats.org/officeDocument/2006/relationships/image" Target="../media/image11.jpeg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2.png"/><Relationship Id="rId5" Type="http://schemas.openxmlformats.org/officeDocument/2006/relationships/diagramData" Target="../diagrams/data4.xml"/><Relationship Id="rId10" Type="http://schemas.openxmlformats.org/officeDocument/2006/relationships/image" Target="../media/image11.jpeg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5.xml"/><Relationship Id="rId12" Type="http://schemas.openxmlformats.org/officeDocument/2006/relationships/diagramData" Target="../diagrams/data6.xml"/><Relationship Id="rId2" Type="http://schemas.openxmlformats.org/officeDocument/2006/relationships/image" Target="../media/image7.png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2.png"/><Relationship Id="rId5" Type="http://schemas.openxmlformats.org/officeDocument/2006/relationships/diagramData" Target="../diagrams/data5.xml"/><Relationship Id="rId15" Type="http://schemas.openxmlformats.org/officeDocument/2006/relationships/diagramColors" Target="../diagrams/colors6.xml"/><Relationship Id="rId10" Type="http://schemas.openxmlformats.org/officeDocument/2006/relationships/image" Target="../media/image11.jpeg"/><Relationship Id="rId4" Type="http://schemas.openxmlformats.org/officeDocument/2006/relationships/image" Target="../media/image1.png"/><Relationship Id="rId9" Type="http://schemas.microsoft.com/office/2007/relationships/diagramDrawing" Target="../diagrams/drawing5.xml"/><Relationship Id="rId1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7.xm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11.jpeg"/><Relationship Id="rId5" Type="http://schemas.openxmlformats.org/officeDocument/2006/relationships/image" Target="../media/image18.emf"/><Relationship Id="rId10" Type="http://schemas.microsoft.com/office/2007/relationships/diagramDrawing" Target="../diagrams/drawing7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8.xml"/><Relationship Id="rId10" Type="http://schemas.openxmlformats.org/officeDocument/2006/relationships/image" Target="../media/image19.emf"/><Relationship Id="rId4" Type="http://schemas.openxmlformats.org/officeDocument/2006/relationships/image" Target="../media/image1.pn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6.png"/><Relationship Id="rId10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824908" y="2235107"/>
            <a:ext cx="8092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Estudio multicéntrico sobre los resultados del trasplante hepático en las metástasis hepáticas secundarias a</a:t>
            </a:r>
          </a:p>
          <a:p>
            <a:pPr algn="ctr"/>
            <a:r>
              <a:rPr lang="es-ES" sz="2400" b="1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tumor neuroendocrino (MHTNE)</a:t>
            </a:r>
            <a:endParaRPr lang="es-E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s-ES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824908" y="3930453"/>
            <a:ext cx="470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Andrea </a:t>
            </a:r>
            <a:r>
              <a:rPr lang="es-ES" sz="2000" dirty="0" err="1"/>
              <a:t>Boscà</a:t>
            </a:r>
            <a:r>
              <a:rPr lang="es-ES" sz="2000" dirty="0"/>
              <a:t> Robledo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824908" y="4408943"/>
            <a:ext cx="5852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Hospital </a:t>
            </a:r>
            <a:r>
              <a:rPr lang="es-ES" sz="2000" dirty="0" err="1"/>
              <a:t>Universitari</a:t>
            </a:r>
            <a:r>
              <a:rPr lang="es-ES" sz="2000" dirty="0"/>
              <a:t> i </a:t>
            </a:r>
            <a:r>
              <a:rPr lang="es-ES" sz="2000" dirty="0" err="1"/>
              <a:t>Politècnic</a:t>
            </a:r>
            <a:r>
              <a:rPr lang="es-ES" sz="2000" dirty="0"/>
              <a:t> La Fe (València)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3E79D456-5DAA-15C2-7051-6932DC19200C}"/>
              </a:ext>
            </a:extLst>
          </p:cNvPr>
          <p:cNvSpPr txBox="1"/>
          <p:nvPr/>
        </p:nvSpPr>
        <p:spPr>
          <a:xfrm>
            <a:off x="539262" y="350483"/>
            <a:ext cx="67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F38CF49-3993-9BDC-692A-8A8DA8273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15" y="1493651"/>
            <a:ext cx="5208726" cy="1185087"/>
          </a:xfrm>
        </p:spPr>
        <p:txBody>
          <a:bodyPr>
            <a:normAutofit fontScale="77500" lnSpcReduction="20000"/>
          </a:bodyPr>
          <a:lstStyle/>
          <a:p>
            <a:r>
              <a:rPr lang="es-ES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s-ES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ortalidad </a:t>
            </a:r>
            <a:r>
              <a:rPr lang="es-ES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global 51,6 % ( n=47 )</a:t>
            </a:r>
          </a:p>
          <a:p>
            <a:r>
              <a:rPr lang="es-ES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Mortalidad 90 días: 9,9% ( n=9 )</a:t>
            </a:r>
          </a:p>
          <a:p>
            <a:r>
              <a:rPr lang="es-ES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Mortalidad &gt; </a:t>
            </a:r>
            <a:r>
              <a:rPr lang="es-ES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 años ( n=13 ): 84,6%.</a:t>
            </a:r>
            <a:endParaRPr lang="es-ES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62BB019-2F38-CD18-BDB6-BBAC6E94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922" y="404725"/>
            <a:ext cx="5421923" cy="572700"/>
          </a:xfrm>
        </p:spPr>
        <p:txBody>
          <a:bodyPr>
            <a:normAutofit fontScale="90000"/>
          </a:bodyPr>
          <a:lstStyle/>
          <a:p>
            <a:r>
              <a:rPr lang="es-ES" dirty="0"/>
              <a:t>Supervivencia global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2BBFCF11-F34B-8601-7DD6-3B6E74869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531833"/>
              </p:ext>
            </p:extLst>
          </p:nvPr>
        </p:nvGraphicFramePr>
        <p:xfrm>
          <a:off x="3333467" y="1128679"/>
          <a:ext cx="8650944" cy="522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FF6B0A2-2BF9-136D-2BAB-07DAD67764F8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4" name="Imagen 1" descr="hospital-la-fe-logotipo.jpg">
              <a:extLst>
                <a:ext uri="{FF2B5EF4-FFF2-40B4-BE49-F238E27FC236}">
                  <a16:creationId xmlns:a16="http://schemas.microsoft.com/office/drawing/2014/main" id="{F1CA2C6B-60E6-6DC9-8EEE-A6C09151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LOGO EN COLOR DE UCTH">
              <a:extLst>
                <a:ext uri="{FF2B5EF4-FFF2-40B4-BE49-F238E27FC236}">
                  <a16:creationId xmlns:a16="http://schemas.microsoft.com/office/drawing/2014/main" id="{810CCE8D-D140-85B9-195A-2CF40E6EF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39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962F1DF6-0229-E5B9-9C44-77B3B396D70D}"/>
              </a:ext>
            </a:extLst>
          </p:cNvPr>
          <p:cNvSpPr txBox="1"/>
          <p:nvPr/>
        </p:nvSpPr>
        <p:spPr>
          <a:xfrm>
            <a:off x="539262" y="350483"/>
            <a:ext cx="67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30CD7BA8-0361-1032-F01E-6569272C7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533585"/>
              </p:ext>
            </p:extLst>
          </p:nvPr>
        </p:nvGraphicFramePr>
        <p:xfrm>
          <a:off x="583135" y="887499"/>
          <a:ext cx="11496137" cy="499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26D7DDCB-4C51-0E18-54DA-3B384A552775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4" name="Imagen 1" descr="hospital-la-fe-logotipo.jpg">
              <a:extLst>
                <a:ext uri="{FF2B5EF4-FFF2-40B4-BE49-F238E27FC236}">
                  <a16:creationId xmlns:a16="http://schemas.microsoft.com/office/drawing/2014/main" id="{19F6FBED-8D9B-B508-0130-4171F036C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LOGO EN COLOR DE UCTH">
              <a:extLst>
                <a:ext uri="{FF2B5EF4-FFF2-40B4-BE49-F238E27FC236}">
                  <a16:creationId xmlns:a16="http://schemas.microsoft.com/office/drawing/2014/main" id="{7C031C2C-C0BF-29D0-D28D-6E82EE254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967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962F1DF6-0229-E5B9-9C44-77B3B396D70D}"/>
              </a:ext>
            </a:extLst>
          </p:cNvPr>
          <p:cNvSpPr txBox="1"/>
          <p:nvPr/>
        </p:nvSpPr>
        <p:spPr>
          <a:xfrm>
            <a:off x="539262" y="350483"/>
            <a:ext cx="67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30CD7BA8-0361-1032-F01E-6569272C7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228570"/>
              </p:ext>
            </p:extLst>
          </p:nvPr>
        </p:nvGraphicFramePr>
        <p:xfrm>
          <a:off x="-517929" y="872100"/>
          <a:ext cx="8619344" cy="499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ED28484-15D8-6723-6CC0-97CD69AF3A77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4" name="Imagen 1" descr="hospital-la-fe-logotipo.jpg">
              <a:extLst>
                <a:ext uri="{FF2B5EF4-FFF2-40B4-BE49-F238E27FC236}">
                  <a16:creationId xmlns:a16="http://schemas.microsoft.com/office/drawing/2014/main" id="{CBAC6016-B9AA-1E79-50E0-1A8E3E6A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LOGO EN COLOR DE UCTH">
              <a:extLst>
                <a:ext uri="{FF2B5EF4-FFF2-40B4-BE49-F238E27FC236}">
                  <a16:creationId xmlns:a16="http://schemas.microsoft.com/office/drawing/2014/main" id="{B7993A62-2FA0-1BB5-BE5F-2E0DED8D8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77678797-824B-48F2-F5B4-1F60953A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207963"/>
              </p:ext>
            </p:extLst>
          </p:nvPr>
        </p:nvGraphicFramePr>
        <p:xfrm>
          <a:off x="7738826" y="1794360"/>
          <a:ext cx="4284306" cy="300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896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aphicFrame>
        <p:nvGraphicFramePr>
          <p:cNvPr id="3" name="Tabla 23">
            <a:extLst>
              <a:ext uri="{FF2B5EF4-FFF2-40B4-BE49-F238E27FC236}">
                <a16:creationId xmlns:a16="http://schemas.microsoft.com/office/drawing/2014/main" id="{98BA201F-5102-5C26-5B0B-B01C4FA2B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10700"/>
              </p:ext>
            </p:extLst>
          </p:nvPr>
        </p:nvGraphicFramePr>
        <p:xfrm>
          <a:off x="890954" y="3194443"/>
          <a:ext cx="463061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462">
                  <a:extLst>
                    <a:ext uri="{9D8B030D-6E8A-4147-A177-3AD203B41FA5}">
                      <a16:colId xmlns:a16="http://schemas.microsoft.com/office/drawing/2014/main" val="803132068"/>
                    </a:ext>
                  </a:extLst>
                </a:gridCol>
                <a:gridCol w="1264958">
                  <a:extLst>
                    <a:ext uri="{9D8B030D-6E8A-4147-A177-3AD203B41FA5}">
                      <a16:colId xmlns:a16="http://schemas.microsoft.com/office/drawing/2014/main" val="1901230268"/>
                    </a:ext>
                  </a:extLst>
                </a:gridCol>
                <a:gridCol w="1607195">
                  <a:extLst>
                    <a:ext uri="{9D8B030D-6E8A-4147-A177-3AD203B41FA5}">
                      <a16:colId xmlns:a16="http://schemas.microsoft.com/office/drawing/2014/main" val="606833676"/>
                    </a:ext>
                  </a:extLst>
                </a:gridCol>
              </a:tblGrid>
              <a:tr h="425650"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/>
                        <a:t>Milan</a:t>
                      </a:r>
                      <a:r>
                        <a:rPr lang="es-ES" sz="2400" dirty="0"/>
                        <a:t>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/>
                        <a:t>Milan</a:t>
                      </a:r>
                      <a:r>
                        <a:rPr lang="es-ES" sz="2400" dirty="0"/>
                        <a:t>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156152"/>
                  </a:ext>
                </a:extLst>
              </a:tr>
              <a:tr h="439711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SLE 1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86,8 %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78,6 %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147388"/>
                  </a:ext>
                </a:extLst>
              </a:tr>
              <a:tr h="439711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SLE 3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72,8%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48,4%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67977"/>
                  </a:ext>
                </a:extLst>
              </a:tr>
              <a:tr h="439711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SLE 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58,8  %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36,3 %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432193"/>
                  </a:ext>
                </a:extLst>
              </a:tr>
              <a:tr h="439711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SLE 10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32,8 %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16,1%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245412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DA9136EE-2767-C9D8-618A-3F892633C48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32" y="1337266"/>
            <a:ext cx="5313977" cy="383431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2FE8452-E45A-075D-61E5-74C67BB8640B}"/>
              </a:ext>
            </a:extLst>
          </p:cNvPr>
          <p:cNvSpPr txBox="1"/>
          <p:nvPr/>
        </p:nvSpPr>
        <p:spPr>
          <a:xfrm>
            <a:off x="539262" y="350483"/>
            <a:ext cx="67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723F70-1DEA-AA5B-47C2-C482B82DCA57}"/>
              </a:ext>
            </a:extLst>
          </p:cNvPr>
          <p:cNvSpPr txBox="1"/>
          <p:nvPr/>
        </p:nvSpPr>
        <p:spPr>
          <a:xfrm>
            <a:off x="1588051" y="337802"/>
            <a:ext cx="9015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Supervivencia libre de enfermedad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B618FD9-EF3C-752E-65F4-B662217862B3}"/>
              </a:ext>
            </a:extLst>
          </p:cNvPr>
          <p:cNvSpPr txBox="1"/>
          <p:nvPr/>
        </p:nvSpPr>
        <p:spPr>
          <a:xfrm>
            <a:off x="10023407" y="2387938"/>
            <a:ext cx="116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 = 0,11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2E06D4B4-AA5E-90CF-95C2-BCC13C91B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542837"/>
              </p:ext>
            </p:extLst>
          </p:nvPr>
        </p:nvGraphicFramePr>
        <p:xfrm>
          <a:off x="517357" y="1294919"/>
          <a:ext cx="6153076" cy="160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2B34CC24-78C2-5494-9C7F-FCCDB0EC70EF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10" name="Imagen 1" descr="hospital-la-fe-logotipo.jpg">
              <a:extLst>
                <a:ext uri="{FF2B5EF4-FFF2-40B4-BE49-F238E27FC236}">
                  <a16:creationId xmlns:a16="http://schemas.microsoft.com/office/drawing/2014/main" id="{9195F3BE-3194-D1A7-7084-22FF265CA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LOGO EN COLOR DE UCTH">
              <a:extLst>
                <a:ext uri="{FF2B5EF4-FFF2-40B4-BE49-F238E27FC236}">
                  <a16:creationId xmlns:a16="http://schemas.microsoft.com/office/drawing/2014/main" id="{8D2957A6-81EE-CC0F-F282-69E4ECCB7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304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aphicFrame>
        <p:nvGraphicFramePr>
          <p:cNvPr id="3" name="Tabla 23">
            <a:extLst>
              <a:ext uri="{FF2B5EF4-FFF2-40B4-BE49-F238E27FC236}">
                <a16:creationId xmlns:a16="http://schemas.microsoft.com/office/drawing/2014/main" id="{98BA201F-5102-5C26-5B0B-B01C4FA2B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9295"/>
              </p:ext>
            </p:extLst>
          </p:nvPr>
        </p:nvGraphicFramePr>
        <p:xfrm>
          <a:off x="890954" y="3194443"/>
          <a:ext cx="463061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462">
                  <a:extLst>
                    <a:ext uri="{9D8B030D-6E8A-4147-A177-3AD203B41FA5}">
                      <a16:colId xmlns:a16="http://schemas.microsoft.com/office/drawing/2014/main" val="803132068"/>
                    </a:ext>
                  </a:extLst>
                </a:gridCol>
                <a:gridCol w="1264958">
                  <a:extLst>
                    <a:ext uri="{9D8B030D-6E8A-4147-A177-3AD203B41FA5}">
                      <a16:colId xmlns:a16="http://schemas.microsoft.com/office/drawing/2014/main" val="1901230268"/>
                    </a:ext>
                  </a:extLst>
                </a:gridCol>
                <a:gridCol w="1607195">
                  <a:extLst>
                    <a:ext uri="{9D8B030D-6E8A-4147-A177-3AD203B41FA5}">
                      <a16:colId xmlns:a16="http://schemas.microsoft.com/office/drawing/2014/main" val="606833676"/>
                    </a:ext>
                  </a:extLst>
                </a:gridCol>
              </a:tblGrid>
              <a:tr h="425650"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/>
                        <a:t>Milan</a:t>
                      </a:r>
                      <a:r>
                        <a:rPr lang="es-ES" sz="2400" dirty="0"/>
                        <a:t>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/>
                        <a:t>Milan</a:t>
                      </a:r>
                      <a:r>
                        <a:rPr lang="es-ES" sz="2400" dirty="0"/>
                        <a:t>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156152"/>
                  </a:ext>
                </a:extLst>
              </a:tr>
              <a:tr h="439711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SG 1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87,3 %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147388"/>
                  </a:ext>
                </a:extLst>
              </a:tr>
              <a:tr h="439711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SG 3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74,1 %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69,3 %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67977"/>
                  </a:ext>
                </a:extLst>
              </a:tr>
              <a:tr h="439711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SG 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71 %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58,7 %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432193"/>
                  </a:ext>
                </a:extLst>
              </a:tr>
              <a:tr h="439711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SG 10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55,5 %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245412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2FE8452-E45A-075D-61E5-74C67BB8640B}"/>
              </a:ext>
            </a:extLst>
          </p:cNvPr>
          <p:cNvSpPr txBox="1"/>
          <p:nvPr/>
        </p:nvSpPr>
        <p:spPr>
          <a:xfrm>
            <a:off x="539262" y="350483"/>
            <a:ext cx="67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723F70-1DEA-AA5B-47C2-C482B82DCA57}"/>
              </a:ext>
            </a:extLst>
          </p:cNvPr>
          <p:cNvSpPr txBox="1"/>
          <p:nvPr/>
        </p:nvSpPr>
        <p:spPr>
          <a:xfrm>
            <a:off x="1588051" y="337802"/>
            <a:ext cx="9015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Supervivencia global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2E06D4B4-AA5E-90CF-95C2-BCC13C91B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998256"/>
              </p:ext>
            </p:extLst>
          </p:nvPr>
        </p:nvGraphicFramePr>
        <p:xfrm>
          <a:off x="517357" y="1294919"/>
          <a:ext cx="6153076" cy="160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880F0594-FB04-F2E8-98CE-4C8D3AD64C9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08" y="1220055"/>
            <a:ext cx="4989767" cy="37417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66D7AFA-9225-A035-3670-B232076AD588}"/>
              </a:ext>
            </a:extLst>
          </p:cNvPr>
          <p:cNvSpPr txBox="1"/>
          <p:nvPr/>
        </p:nvSpPr>
        <p:spPr>
          <a:xfrm>
            <a:off x="9880979" y="1856935"/>
            <a:ext cx="131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 = 0,03</a:t>
            </a:r>
          </a:p>
          <a:p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7356979-C564-A462-E645-240AF485ADAA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21" name="Imagen 1" descr="hospital-la-fe-logotipo.jpg">
              <a:extLst>
                <a:ext uri="{FF2B5EF4-FFF2-40B4-BE49-F238E27FC236}">
                  <a16:creationId xmlns:a16="http://schemas.microsoft.com/office/drawing/2014/main" id="{E9E56BC4-F25A-2F23-DC18-F12FED609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 descr="LOGO EN COLOR DE UCTH">
              <a:extLst>
                <a:ext uri="{FF2B5EF4-FFF2-40B4-BE49-F238E27FC236}">
                  <a16:creationId xmlns:a16="http://schemas.microsoft.com/office/drawing/2014/main" id="{F91AA936-06DD-A72C-ED7D-2D98238F0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296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B46184FB-08F2-CF07-8DA2-94B6D8252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711" y="3188731"/>
            <a:ext cx="10731474" cy="79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ea typeface="Times New Roman" panose="02020603050405020304" pitchFamily="18" charset="0"/>
              </a:rPr>
              <a:t>S</a:t>
            </a:r>
            <a:r>
              <a:rPr lang="es-ES" sz="2400" dirty="0">
                <a:effectLst/>
                <a:ea typeface="Times New Roman" panose="02020603050405020304" pitchFamily="18" charset="0"/>
              </a:rPr>
              <a:t>ubestimación del efecto</a:t>
            </a:r>
            <a:r>
              <a:rPr lang="es-ES" sz="2400" dirty="0">
                <a:effectLst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s-ES" sz="2400" dirty="0">
                <a:effectLst/>
                <a:ea typeface="Times New Roman" panose="02020603050405020304" pitchFamily="18" charset="0"/>
              </a:rPr>
              <a:t>H0:</a:t>
            </a:r>
            <a:r>
              <a:rPr lang="es-ES" sz="2400" dirty="0">
                <a:effectLst/>
                <a:ea typeface="Times New Roman" panose="02020603050405020304" pitchFamily="18" charset="0"/>
                <a:sym typeface="Wingdings" pitchFamily="2" charset="2"/>
              </a:rPr>
              <a:t> resultados más </a:t>
            </a:r>
            <a:r>
              <a:rPr lang="es-ES" sz="2400" dirty="0">
                <a:effectLst/>
                <a:ea typeface="Times New Roman" panose="02020603050405020304" pitchFamily="18" charset="0"/>
              </a:rPr>
              <a:t>conservadores de SLE y SG</a:t>
            </a:r>
          </a:p>
          <a:p>
            <a:pPr marL="0" indent="0">
              <a:buNone/>
            </a:pP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A2E80D-0CBB-7106-D384-D044D469FF60}"/>
              </a:ext>
            </a:extLst>
          </p:cNvPr>
          <p:cNvSpPr txBox="1"/>
          <p:nvPr/>
        </p:nvSpPr>
        <p:spPr>
          <a:xfrm>
            <a:off x="539262" y="350483"/>
            <a:ext cx="67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FD5881-12AE-F8FE-C49B-8050A966F4D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44711" y="1427161"/>
            <a:ext cx="1080000" cy="108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6F01232-3C7C-ACCB-08E9-662966B94DAF}"/>
              </a:ext>
            </a:extLst>
          </p:cNvPr>
          <p:cNvSpPr txBox="1"/>
          <p:nvPr/>
        </p:nvSpPr>
        <p:spPr>
          <a:xfrm>
            <a:off x="2489830" y="904359"/>
            <a:ext cx="767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Sesgo</a:t>
            </a:r>
            <a:r>
              <a:rPr lang="es-ES" sz="2400" dirty="0">
                <a:effectLst/>
                <a:ea typeface="Times New Roman" panose="02020603050405020304" pitchFamily="18" charset="0"/>
              </a:rPr>
              <a:t> de recogida de información o clasificación diferencial </a:t>
            </a:r>
            <a:endParaRPr lang="es-ES" sz="2400" dirty="0"/>
          </a:p>
        </p:txBody>
      </p:sp>
      <p:sp>
        <p:nvSpPr>
          <p:cNvPr id="11" name="Flecha abajo 10">
            <a:extLst>
              <a:ext uri="{FF2B5EF4-FFF2-40B4-BE49-F238E27FC236}">
                <a16:creationId xmlns:a16="http://schemas.microsoft.com/office/drawing/2014/main" id="{803478E7-4BF0-95EF-9BF9-016B39DE982E}"/>
              </a:ext>
            </a:extLst>
          </p:cNvPr>
          <p:cNvSpPr/>
          <p:nvPr/>
        </p:nvSpPr>
        <p:spPr>
          <a:xfrm>
            <a:off x="5254965" y="1379506"/>
            <a:ext cx="351692" cy="596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E1641F5-A5FE-26E5-BB14-E851175EDE34}"/>
              </a:ext>
            </a:extLst>
          </p:cNvPr>
          <p:cNvSpPr txBox="1"/>
          <p:nvPr/>
        </p:nvSpPr>
        <p:spPr>
          <a:xfrm>
            <a:off x="2567884" y="2082413"/>
            <a:ext cx="740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/>
              <a:t>Mala </a:t>
            </a:r>
            <a:r>
              <a:rPr lang="es-ES" sz="2400" dirty="0"/>
              <a:t>agrupación</a:t>
            </a:r>
            <a:r>
              <a:rPr lang="es-ES" sz="2200" dirty="0"/>
              <a:t> de los casos como Milán IN / Milán OUT</a:t>
            </a:r>
          </a:p>
        </p:txBody>
      </p:sp>
      <p:sp>
        <p:nvSpPr>
          <p:cNvPr id="22" name="Flecha abajo 21">
            <a:extLst>
              <a:ext uri="{FF2B5EF4-FFF2-40B4-BE49-F238E27FC236}">
                <a16:creationId xmlns:a16="http://schemas.microsoft.com/office/drawing/2014/main" id="{61F88376-1498-A415-3577-C1F80C5E75D5}"/>
              </a:ext>
            </a:extLst>
          </p:cNvPr>
          <p:cNvSpPr/>
          <p:nvPr/>
        </p:nvSpPr>
        <p:spPr>
          <a:xfrm>
            <a:off x="5254965" y="2500545"/>
            <a:ext cx="351692" cy="596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9808040-37D4-F0A5-1F70-A1ECC9D82440}"/>
              </a:ext>
            </a:extLst>
          </p:cNvPr>
          <p:cNvGrpSpPr/>
          <p:nvPr/>
        </p:nvGrpSpPr>
        <p:grpSpPr>
          <a:xfrm>
            <a:off x="709604" y="4190649"/>
            <a:ext cx="6380744" cy="1579709"/>
            <a:chOff x="709604" y="4190649"/>
            <a:chExt cx="6380744" cy="1579709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8ACCA2BA-898C-C573-9402-51A9AFCF6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604" y="4347958"/>
              <a:ext cx="1422400" cy="1422400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FDB33E7A-CE54-7743-2AA8-6989CF1EDC40}"/>
                </a:ext>
              </a:extLst>
            </p:cNvPr>
            <p:cNvSpPr txBox="1"/>
            <p:nvPr/>
          </p:nvSpPr>
          <p:spPr>
            <a:xfrm>
              <a:off x="2359452" y="4190649"/>
              <a:ext cx="4730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effectLst/>
                  <a:ea typeface="Times New Roman" panose="02020603050405020304" pitchFamily="18" charset="0"/>
                </a:rPr>
                <a:t>Casos de hace más de 20 años:</a:t>
              </a:r>
            </a:p>
            <a:p>
              <a:pPr algn="ctr"/>
              <a:r>
                <a:rPr lang="es-ES" sz="2400" dirty="0">
                  <a:effectLst/>
                  <a:ea typeface="Times New Roman" panose="02020603050405020304" pitchFamily="18" charset="0"/>
                </a:rPr>
                <a:t>?¿magnificada la morbimortalidad?¿ 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14EBF4A-87D1-27BB-2076-2B21D4DEF7F3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25" name="Imagen 1" descr="hospital-la-fe-logotipo.jpg">
              <a:extLst>
                <a:ext uri="{FF2B5EF4-FFF2-40B4-BE49-F238E27FC236}">
                  <a16:creationId xmlns:a16="http://schemas.microsoft.com/office/drawing/2014/main" id="{67FEF96F-4671-D48E-B47B-CCD1C9FB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LOGO EN COLOR DE UCTH">
              <a:extLst>
                <a:ext uri="{FF2B5EF4-FFF2-40B4-BE49-F238E27FC236}">
                  <a16:creationId xmlns:a16="http://schemas.microsoft.com/office/drawing/2014/main" id="{CD6A7381-9AF1-EF9C-24FC-C52104DF5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6AB197CE-CBB3-9D97-5922-972CCC489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81616"/>
              </p:ext>
            </p:extLst>
          </p:nvPr>
        </p:nvGraphicFramePr>
        <p:xfrm>
          <a:off x="7435121" y="3766826"/>
          <a:ext cx="4167907" cy="236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316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B46184FB-08F2-CF07-8DA2-94B6D8252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6" y="1110587"/>
            <a:ext cx="9665677" cy="2969040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Se debe realizar una selección estricta de los candidatos. </a:t>
            </a:r>
          </a:p>
          <a:p>
            <a:endParaRPr lang="es-ES" dirty="0"/>
          </a:p>
          <a:p>
            <a:r>
              <a:rPr lang="es-ES" dirty="0"/>
              <a:t> Seguir los Criterios de Milán sí se obtienen mejores resultados de supervivencia global pero no se han observado diferencias en la supervivencia libre de enfermedad.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0A9E3F-2C93-554F-0662-638895F0B11E}"/>
              </a:ext>
            </a:extLst>
          </p:cNvPr>
          <p:cNvSpPr txBox="1"/>
          <p:nvPr/>
        </p:nvSpPr>
        <p:spPr>
          <a:xfrm>
            <a:off x="539262" y="350483"/>
            <a:ext cx="67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13EE73-9AF8-7EDE-3FAD-C73628A0114F}"/>
              </a:ext>
            </a:extLst>
          </p:cNvPr>
          <p:cNvSpPr txBox="1"/>
          <p:nvPr/>
        </p:nvSpPr>
        <p:spPr>
          <a:xfrm>
            <a:off x="6265982" y="4735330"/>
            <a:ext cx="560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 Neoadyuvancia? </a:t>
            </a:r>
          </a:p>
          <a:p>
            <a:pPr algn="ctr"/>
            <a:r>
              <a:rPr lang="es-ES" sz="2400" dirty="0"/>
              <a:t>¿ Tratamientos </a:t>
            </a:r>
            <a:r>
              <a:rPr lang="es-ES" sz="2400" dirty="0" err="1"/>
              <a:t>locorregionales</a:t>
            </a:r>
            <a:r>
              <a:rPr lang="es-ES" sz="2400" dirty="0"/>
              <a:t> 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75070F-C985-38A9-3D8A-61BB9BD7C007}"/>
              </a:ext>
            </a:extLst>
          </p:cNvPr>
          <p:cNvSpPr txBox="1"/>
          <p:nvPr/>
        </p:nvSpPr>
        <p:spPr>
          <a:xfrm>
            <a:off x="539262" y="4693032"/>
            <a:ext cx="5609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 Valoración pretrasplante con PET-Galio ?</a:t>
            </a:r>
          </a:p>
          <a:p>
            <a:pPr algn="ctr"/>
            <a:r>
              <a:rPr lang="es-ES" sz="2400" dirty="0"/>
              <a:t>¿ Pacientes jóvenes y sin comorbilidad? </a:t>
            </a:r>
          </a:p>
          <a:p>
            <a:pPr algn="ctr"/>
            <a:r>
              <a:rPr lang="es-ES" sz="2400" dirty="0"/>
              <a:t>¿&lt; </a:t>
            </a:r>
            <a:r>
              <a:rPr lang="es-ES" sz="2400" i="1" dirty="0"/>
              <a:t>60 años?</a:t>
            </a:r>
            <a:endParaRPr lang="es-ES" sz="24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A269F3F-2CE1-D1C3-9632-B0723D2F1577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11" name="Imagen 1" descr="hospital-la-fe-logotipo.jpg">
              <a:extLst>
                <a:ext uri="{FF2B5EF4-FFF2-40B4-BE49-F238E27FC236}">
                  <a16:creationId xmlns:a16="http://schemas.microsoft.com/office/drawing/2014/main" id="{A46BE7BF-59BB-06FA-8260-5CEF1C87C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LOGO EN COLOR DE UCTH">
              <a:extLst>
                <a:ext uri="{FF2B5EF4-FFF2-40B4-BE49-F238E27FC236}">
                  <a16:creationId xmlns:a16="http://schemas.microsoft.com/office/drawing/2014/main" id="{56FB3EB4-E4B7-660D-6A36-12371F7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5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012EABD-FE0E-C060-DA35-E1A79983EFFF}"/>
              </a:ext>
            </a:extLst>
          </p:cNvPr>
          <p:cNvSpPr txBox="1"/>
          <p:nvPr/>
        </p:nvSpPr>
        <p:spPr>
          <a:xfrm>
            <a:off x="2448152" y="350483"/>
            <a:ext cx="6717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/>
              <a:t>Muchas gracias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595C16-CE17-72F8-DCAB-26130262025B}"/>
              </a:ext>
            </a:extLst>
          </p:cNvPr>
          <p:cNvSpPr txBox="1"/>
          <p:nvPr/>
        </p:nvSpPr>
        <p:spPr>
          <a:xfrm>
            <a:off x="977252" y="1430385"/>
            <a:ext cx="75521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Hospital </a:t>
            </a:r>
            <a:r>
              <a:rPr lang="es-ES" sz="2000" dirty="0" err="1"/>
              <a:t>Universitari</a:t>
            </a:r>
            <a:r>
              <a:rPr lang="es-ES" sz="2000" dirty="0"/>
              <a:t> de Bellvitge (</a:t>
            </a:r>
            <a:r>
              <a:rPr lang="es-ES" sz="2000" dirty="0" err="1"/>
              <a:t>Dra</a:t>
            </a:r>
            <a:r>
              <a:rPr lang="es-ES" sz="2000" dirty="0"/>
              <a:t> M Vila)</a:t>
            </a:r>
          </a:p>
          <a:p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Hospital Clínico Universitario Virgen de la Arrixaca</a:t>
            </a:r>
            <a:r>
              <a:rPr lang="es-ES" sz="2000" dirty="0">
                <a:effectLst/>
              </a:rPr>
              <a:t> (</a:t>
            </a:r>
            <a:r>
              <a:rPr lang="es-ES" sz="2000" dirty="0" err="1">
                <a:effectLst/>
              </a:rPr>
              <a:t>Dr</a:t>
            </a:r>
            <a:r>
              <a:rPr lang="es-ES" sz="2000" dirty="0">
                <a:effectLst/>
              </a:rPr>
              <a:t> V López)</a:t>
            </a:r>
            <a:endParaRPr lang="es-ES" sz="2000" dirty="0"/>
          </a:p>
          <a:p>
            <a:r>
              <a:rPr lang="es-ES" sz="2000" dirty="0"/>
              <a:t>Hospital </a:t>
            </a:r>
            <a:r>
              <a:rPr lang="es-ES" sz="2000" dirty="0" err="1"/>
              <a:t>Universitari</a:t>
            </a:r>
            <a:r>
              <a:rPr lang="es-ES" sz="2000" dirty="0"/>
              <a:t> </a:t>
            </a:r>
            <a:r>
              <a:rPr lang="es-ES" sz="2000" dirty="0" err="1"/>
              <a:t>Dr</a:t>
            </a:r>
            <a:r>
              <a:rPr lang="es-ES" sz="2000" dirty="0"/>
              <a:t> Balmis (</a:t>
            </a:r>
            <a:r>
              <a:rPr lang="es-ES" sz="2000" dirty="0" err="1"/>
              <a:t>Dr</a:t>
            </a:r>
            <a:r>
              <a:rPr lang="es-ES" sz="2000" dirty="0"/>
              <a:t> JM </a:t>
            </a:r>
            <a:r>
              <a:rPr lang="es-ES" sz="2000" dirty="0" err="1"/>
              <a:t>Ramia</a:t>
            </a:r>
            <a:r>
              <a:rPr lang="es-ES" sz="2000" dirty="0"/>
              <a:t>)</a:t>
            </a:r>
          </a:p>
          <a:p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Hospital Universitario de Cruces</a:t>
            </a:r>
            <a:r>
              <a:rPr lang="es-ES" sz="2000" dirty="0">
                <a:effectLst/>
              </a:rPr>
              <a:t>  (</a:t>
            </a:r>
            <a:r>
              <a:rPr lang="es-ES" sz="2000" dirty="0" err="1">
                <a:effectLst/>
              </a:rPr>
              <a:t>Dr</a:t>
            </a:r>
            <a:r>
              <a:rPr lang="es-ES" sz="2000" dirty="0">
                <a:effectLst/>
              </a:rPr>
              <a:t> M </a:t>
            </a:r>
            <a:r>
              <a:rPr lang="es-ES" sz="2000" dirty="0" err="1">
                <a:effectLst/>
              </a:rPr>
              <a:t>Gastaka</a:t>
            </a:r>
            <a:r>
              <a:rPr lang="es-ES" sz="2000" dirty="0">
                <a:effectLst/>
              </a:rPr>
              <a:t>)</a:t>
            </a:r>
          </a:p>
          <a:p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Hospital Clínico Universitario de Santiago</a:t>
            </a:r>
            <a:r>
              <a:rPr lang="es-ES" sz="2000" dirty="0">
                <a:effectLst/>
              </a:rPr>
              <a:t> </a:t>
            </a:r>
            <a:r>
              <a:rPr lang="es-ES" sz="2000" dirty="0"/>
              <a:t> (</a:t>
            </a:r>
            <a:r>
              <a:rPr lang="es-ES" sz="2000" dirty="0" err="1"/>
              <a:t>Dr</a:t>
            </a:r>
            <a:r>
              <a:rPr lang="es-ES" sz="2000" dirty="0"/>
              <a:t> S Tomé)</a:t>
            </a:r>
          </a:p>
          <a:p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Hospital Universitario Ramón y Cajal</a:t>
            </a:r>
            <a:r>
              <a:rPr lang="es-ES" sz="2000" dirty="0">
                <a:effectLst/>
              </a:rPr>
              <a:t> (</a:t>
            </a:r>
            <a:r>
              <a:rPr lang="es-ES" sz="2000" dirty="0" err="1">
                <a:effectLst/>
              </a:rPr>
              <a:t>Dr</a:t>
            </a:r>
            <a:r>
              <a:rPr lang="es-ES" sz="2000" dirty="0">
                <a:effectLst/>
              </a:rPr>
              <a:t> J Nuño)</a:t>
            </a:r>
          </a:p>
          <a:p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Clínica Universitaria de Navarra</a:t>
            </a:r>
            <a:r>
              <a:rPr lang="es-ES" sz="2000" dirty="0">
                <a:effectLst/>
              </a:rPr>
              <a:t> </a:t>
            </a:r>
            <a:r>
              <a:rPr lang="es-ES" sz="2000" dirty="0"/>
              <a:t>(</a:t>
            </a:r>
            <a:r>
              <a:rPr lang="es-ES" sz="2000" dirty="0" err="1"/>
              <a:t>Dr</a:t>
            </a:r>
            <a:r>
              <a:rPr lang="es-ES" sz="2000" dirty="0"/>
              <a:t> F </a:t>
            </a:r>
            <a:r>
              <a:rPr lang="es-ES" sz="2000" dirty="0" err="1"/>
              <a:t>Rotellar</a:t>
            </a:r>
            <a:r>
              <a:rPr lang="es-ES" sz="2000" dirty="0"/>
              <a:t>)</a:t>
            </a:r>
            <a:r>
              <a:rPr lang="es-ES" sz="2000" dirty="0">
                <a:effectLst/>
              </a:rPr>
              <a:t> </a:t>
            </a:r>
          </a:p>
          <a:p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Hospital Regional Universitario de Málaga</a:t>
            </a:r>
            <a:r>
              <a:rPr lang="es-ES" sz="2000" dirty="0">
                <a:effectLst/>
              </a:rPr>
              <a:t> </a:t>
            </a:r>
            <a:r>
              <a:rPr lang="es-ES" sz="2000" dirty="0"/>
              <a:t>(</a:t>
            </a:r>
            <a:r>
              <a:rPr lang="es-ES" sz="2000" dirty="0" err="1"/>
              <a:t>Dra</a:t>
            </a:r>
            <a:r>
              <a:rPr lang="es-ES" sz="2000" dirty="0"/>
              <a:t> M Pérez)</a:t>
            </a:r>
          </a:p>
          <a:p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Hospital Universitario 12 de Octubre</a:t>
            </a:r>
            <a:r>
              <a:rPr lang="es-ES" sz="2000" dirty="0">
                <a:effectLst/>
              </a:rPr>
              <a:t>  (</a:t>
            </a:r>
            <a:r>
              <a:rPr lang="es-ES" sz="2000" dirty="0" err="1">
                <a:effectLst/>
              </a:rPr>
              <a:t>Dr</a:t>
            </a:r>
            <a:r>
              <a:rPr lang="es-ES" sz="2000" dirty="0">
                <a:effectLst/>
              </a:rPr>
              <a:t> O Caso)</a:t>
            </a:r>
            <a:endParaRPr lang="es-ES" sz="2000" dirty="0"/>
          </a:p>
          <a:p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Hospital Universitario de Badajoz</a:t>
            </a:r>
            <a:r>
              <a:rPr lang="es-ES" sz="2000" dirty="0">
                <a:effectLst/>
              </a:rPr>
              <a:t> (</a:t>
            </a:r>
            <a:r>
              <a:rPr lang="es-ES" sz="2000" dirty="0" err="1">
                <a:effectLst/>
              </a:rPr>
              <a:t>Dra</a:t>
            </a:r>
            <a:r>
              <a:rPr lang="es-ES" sz="2000" dirty="0">
                <a:effectLst/>
              </a:rPr>
              <a:t> I Jaén)</a:t>
            </a:r>
          </a:p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Hospital Universitario Marqués de Valdecilla</a:t>
            </a:r>
            <a:r>
              <a:rPr lang="es-ES" sz="2000" dirty="0"/>
              <a:t>  (</a:t>
            </a:r>
            <a:r>
              <a:rPr lang="es-ES" sz="2000" dirty="0" err="1"/>
              <a:t>Dra</a:t>
            </a:r>
            <a:r>
              <a:rPr lang="es-ES" sz="2000" dirty="0"/>
              <a:t> </a:t>
            </a:r>
            <a:r>
              <a:rPr lang="ca-E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MM </a:t>
            </a:r>
            <a:r>
              <a:rPr lang="ca-E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Achalandabaso</a:t>
            </a:r>
            <a:r>
              <a:rPr lang="ca-E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Hospital Universitario Central de Asturias</a:t>
            </a:r>
            <a:r>
              <a:rPr lang="es-ES" sz="2000" dirty="0">
                <a:effectLst/>
              </a:rPr>
              <a:t> </a:t>
            </a:r>
            <a:r>
              <a:rPr lang="es-ES" sz="2000" dirty="0"/>
              <a:t>(</a:t>
            </a:r>
            <a:r>
              <a:rPr lang="es-ES" sz="2000" dirty="0" err="1"/>
              <a:t>Dra</a:t>
            </a:r>
            <a:r>
              <a:rPr lang="es-ES" sz="2000" dirty="0"/>
              <a:t> C García)</a:t>
            </a:r>
          </a:p>
          <a:p>
            <a:r>
              <a:rPr lang="es-ES" sz="2000" dirty="0"/>
              <a:t>Organización Nacional de Trasplantes (</a:t>
            </a:r>
            <a:r>
              <a:rPr lang="es-ES" sz="2000" dirty="0" err="1"/>
              <a:t>Dra</a:t>
            </a:r>
            <a:r>
              <a:rPr lang="es-ES" sz="2000" dirty="0"/>
              <a:t> G de la Rosa)</a:t>
            </a:r>
          </a:p>
          <a:p>
            <a:endParaRPr lang="es-ES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3D74E61-D697-7550-404C-65928BF254BB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20" name="Imagen 1" descr="hospital-la-fe-logotipo.jpg">
              <a:extLst>
                <a:ext uri="{FF2B5EF4-FFF2-40B4-BE49-F238E27FC236}">
                  <a16:creationId xmlns:a16="http://schemas.microsoft.com/office/drawing/2014/main" id="{416D75A3-32BE-A07E-2FC9-97073DFE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LOGO EN COLOR DE UCTH">
              <a:extLst>
                <a:ext uri="{FF2B5EF4-FFF2-40B4-BE49-F238E27FC236}">
                  <a16:creationId xmlns:a16="http://schemas.microsoft.com/office/drawing/2014/main" id="{D21C27B6-BD41-5CE2-B3E3-07C45C359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2F062DBC-67C3-1CF2-DDE1-38BB53363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2826" y="1161144"/>
            <a:ext cx="3846029" cy="339586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97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012EABD-FE0E-C060-DA35-E1A79983EFFF}"/>
              </a:ext>
            </a:extLst>
          </p:cNvPr>
          <p:cNvSpPr txBox="1"/>
          <p:nvPr/>
        </p:nvSpPr>
        <p:spPr>
          <a:xfrm>
            <a:off x="539262" y="350483"/>
            <a:ext cx="671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Introducción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7C6514-47DC-6558-C53F-6D076D41DA36}"/>
              </a:ext>
            </a:extLst>
          </p:cNvPr>
          <p:cNvSpPr txBox="1"/>
          <p:nvPr/>
        </p:nvSpPr>
        <p:spPr>
          <a:xfrm>
            <a:off x="592015" y="1103229"/>
            <a:ext cx="71293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sz="2400" dirty="0">
                <a:solidFill>
                  <a:srgbClr val="131413"/>
                </a:solidFill>
              </a:rPr>
              <a:t>La prevalencia de la enfermedad metastásica en los TNE es muy alta, llegando al 75% de </a:t>
            </a:r>
            <a:r>
              <a:rPr lang="es-ES" sz="2400" dirty="0"/>
              <a:t>metástasis hepáticas sincrónicas. </a:t>
            </a:r>
            <a:endParaRPr lang="es-ES" sz="2400" dirty="0">
              <a:solidFill>
                <a:srgbClr val="131413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dirty="0">
                <a:solidFill>
                  <a:srgbClr val="131413"/>
                </a:solidFill>
              </a:rPr>
              <a:t>El hígado es el único órgano implicado en hasta un 50-60% de los casos. </a:t>
            </a:r>
            <a:endParaRPr lang="es-ES" sz="2400" dirty="0">
              <a:solidFill>
                <a:srgbClr val="131413"/>
              </a:solidFill>
              <a:effectLst/>
              <a:latin typeface="Times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271161-54E8-7779-6344-574E0B8FEE3B}"/>
              </a:ext>
            </a:extLst>
          </p:cNvPr>
          <p:cNvSpPr txBox="1"/>
          <p:nvPr/>
        </p:nvSpPr>
        <p:spPr>
          <a:xfrm>
            <a:off x="592015" y="2809566"/>
            <a:ext cx="76317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400" dirty="0">
              <a:solidFill>
                <a:srgbClr val="131413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/>
              <a:t>La resección quirúrgica ofrece resultados potencialmente curativos y clásicamente es la primera modalidad con mejores supervivencias.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/>
              <a:t>10-25% son resecables con intención curativa (R0).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/>
              <a:t>Tumores recurrentes hasta 70-90% los 2 primeros años. </a:t>
            </a:r>
          </a:p>
          <a:p>
            <a:endParaRPr lang="es-ES" sz="2400" dirty="0"/>
          </a:p>
          <a:p>
            <a:endParaRPr lang="es-ES" sz="2400" dirty="0"/>
          </a:p>
          <a:p>
            <a:pPr marL="342900" indent="-342900">
              <a:buFont typeface="Wingdings" pitchFamily="2" charset="2"/>
              <a:buChar char="Ø"/>
            </a:pPr>
            <a:endParaRPr lang="es-ES" sz="2400" dirty="0">
              <a:solidFill>
                <a:srgbClr val="131413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BD79A21-B7CB-6A4B-E72F-FF01778B82FA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10" name="Imagen 1" descr="hospital-la-fe-logotipo.jpg">
              <a:extLst>
                <a:ext uri="{FF2B5EF4-FFF2-40B4-BE49-F238E27FC236}">
                  <a16:creationId xmlns:a16="http://schemas.microsoft.com/office/drawing/2014/main" id="{3374AB67-472C-B62C-C09B-136732CF6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LOGO EN COLOR DE UCTH">
              <a:extLst>
                <a:ext uri="{FF2B5EF4-FFF2-40B4-BE49-F238E27FC236}">
                  <a16:creationId xmlns:a16="http://schemas.microsoft.com/office/drawing/2014/main" id="{A8C75BBB-8EA9-3555-A279-74DC6FEDD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BD596F5-9CDF-0DE1-029A-E44FC4F50442}"/>
              </a:ext>
            </a:extLst>
          </p:cNvPr>
          <p:cNvSpPr txBox="1"/>
          <p:nvPr/>
        </p:nvSpPr>
        <p:spPr>
          <a:xfrm>
            <a:off x="4519892" y="5787531"/>
            <a:ext cx="7631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dirty="0" err="1"/>
              <a:t>Sposito</a:t>
            </a:r>
            <a:r>
              <a:rPr lang="es-ES" sz="1200" dirty="0"/>
              <a:t>. </a:t>
            </a:r>
            <a:r>
              <a:rPr lang="es-ES" sz="1200" dirty="0" err="1">
                <a:solidFill>
                  <a:srgbClr val="131413"/>
                </a:solidFill>
                <a:latin typeface="Helvetica" pitchFamily="2" charset="0"/>
              </a:rPr>
              <a:t>Rev</a:t>
            </a:r>
            <a:r>
              <a:rPr lang="es-ES" sz="1200" dirty="0">
                <a:solidFill>
                  <a:srgbClr val="131413"/>
                </a:solidFill>
                <a:latin typeface="Helvetica" pitchFamily="2" charset="0"/>
              </a:rPr>
              <a:t> </a:t>
            </a:r>
            <a:r>
              <a:rPr lang="es-ES" sz="1200" dirty="0" err="1">
                <a:solidFill>
                  <a:srgbClr val="131413"/>
                </a:solidFill>
                <a:latin typeface="Helvetica" pitchFamily="2" charset="0"/>
              </a:rPr>
              <a:t>Endocr</a:t>
            </a:r>
            <a:r>
              <a:rPr lang="es-ES" sz="1200" dirty="0">
                <a:solidFill>
                  <a:srgbClr val="131413"/>
                </a:solidFill>
                <a:latin typeface="Helvetica" pitchFamily="2" charset="0"/>
              </a:rPr>
              <a:t> </a:t>
            </a:r>
            <a:r>
              <a:rPr lang="es-ES" sz="1200" dirty="0" err="1">
                <a:solidFill>
                  <a:srgbClr val="131413"/>
                </a:solidFill>
                <a:latin typeface="Helvetica" pitchFamily="2" charset="0"/>
              </a:rPr>
              <a:t>Metab</a:t>
            </a:r>
            <a:r>
              <a:rPr lang="es-ES" sz="1200" dirty="0">
                <a:solidFill>
                  <a:srgbClr val="131413"/>
                </a:solidFill>
                <a:latin typeface="Helvetica" pitchFamily="2" charset="0"/>
              </a:rPr>
              <a:t> </a:t>
            </a:r>
            <a:r>
              <a:rPr lang="es-ES" sz="1200" dirty="0" err="1">
                <a:solidFill>
                  <a:srgbClr val="131413"/>
                </a:solidFill>
                <a:latin typeface="Helvetica" pitchFamily="2" charset="0"/>
              </a:rPr>
              <a:t>Disord</a:t>
            </a:r>
            <a:r>
              <a:rPr lang="es-ES" sz="1200" dirty="0">
                <a:solidFill>
                  <a:srgbClr val="131413"/>
                </a:solidFill>
              </a:rPr>
              <a:t>. 2018</a:t>
            </a:r>
          </a:p>
          <a:p>
            <a:pPr algn="r"/>
            <a:r>
              <a:rPr lang="es-ES" sz="1200" dirty="0"/>
              <a:t>Sharma. </a:t>
            </a:r>
            <a:r>
              <a:rPr lang="es-ES" sz="1200" dirty="0" err="1"/>
              <a:t>Current</a:t>
            </a:r>
            <a:r>
              <a:rPr lang="es-ES" sz="1200" dirty="0"/>
              <a:t> </a:t>
            </a:r>
            <a:r>
              <a:rPr lang="es-ES" sz="1200" dirty="0" err="1"/>
              <a:t>Oncology</a:t>
            </a:r>
            <a:r>
              <a:rPr lang="es-ES" sz="1200" dirty="0"/>
              <a:t> </a:t>
            </a:r>
            <a:r>
              <a:rPr lang="es-ES" sz="1200" dirty="0" err="1"/>
              <a:t>Reports</a:t>
            </a:r>
            <a:r>
              <a:rPr lang="es-ES" sz="1200" dirty="0"/>
              <a:t>. 2024</a:t>
            </a:r>
          </a:p>
          <a:p>
            <a:pPr algn="r"/>
            <a:r>
              <a:rPr lang="es-ES" sz="1200" dirty="0" err="1"/>
              <a:t>Eshmuminov</a:t>
            </a:r>
            <a:r>
              <a:rPr lang="es-ES" sz="1200" dirty="0"/>
              <a:t> D. </a:t>
            </a:r>
            <a:r>
              <a:rPr lang="es-ES" sz="1200" dirty="0" err="1"/>
              <a:t>Annals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Surgery</a:t>
            </a:r>
            <a:r>
              <a:rPr lang="es-ES" sz="1200" dirty="0"/>
              <a:t>. 2023. </a:t>
            </a:r>
          </a:p>
          <a:p>
            <a:pPr algn="r"/>
            <a:endParaRPr lang="es-ES" sz="12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7BCD175-5615-EE28-3710-AE6F9D789E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22" t="-514" r="1" b="40182"/>
          <a:stretch/>
        </p:blipFill>
        <p:spPr>
          <a:xfrm>
            <a:off x="8318370" y="1219200"/>
            <a:ext cx="3680693" cy="42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012EABD-FE0E-C060-DA35-E1A79983EFFF}"/>
              </a:ext>
            </a:extLst>
          </p:cNvPr>
          <p:cNvSpPr txBox="1"/>
          <p:nvPr/>
        </p:nvSpPr>
        <p:spPr>
          <a:xfrm>
            <a:off x="539262" y="350483"/>
            <a:ext cx="671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Introducción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B5169A-7F9D-D84A-7347-5220916D7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363" y="4332005"/>
            <a:ext cx="1426933" cy="1426933"/>
          </a:xfrm>
          <a:prstGeom prst="rect">
            <a:avLst/>
          </a:prstGeom>
        </p:spPr>
      </p:pic>
      <p:sp>
        <p:nvSpPr>
          <p:cNvPr id="11" name="Llamada de nube 10">
            <a:extLst>
              <a:ext uri="{FF2B5EF4-FFF2-40B4-BE49-F238E27FC236}">
                <a16:creationId xmlns:a16="http://schemas.microsoft.com/office/drawing/2014/main" id="{D51F2EFB-D3C4-985F-25C3-541736057058}"/>
              </a:ext>
            </a:extLst>
          </p:cNvPr>
          <p:cNvSpPr/>
          <p:nvPr/>
        </p:nvSpPr>
        <p:spPr>
          <a:xfrm>
            <a:off x="113440" y="1578321"/>
            <a:ext cx="3325846" cy="2020096"/>
          </a:xfrm>
          <a:prstGeom prst="cloudCallout">
            <a:avLst>
              <a:gd name="adj1" fmla="val 14247"/>
              <a:gd name="adj2" fmla="val 8395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11661" algn="ctr" defTabSz="1219170">
              <a:buClr>
                <a:srgbClr val="000000"/>
              </a:buClr>
              <a:buSzPts val="1100"/>
              <a:defRPr/>
            </a:pP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¿Enfermedad microscópica? ¿Infraestimación preoperatoria?</a:t>
            </a:r>
          </a:p>
        </p:txBody>
      </p:sp>
      <p:sp>
        <p:nvSpPr>
          <p:cNvPr id="20" name="Llamada de nube 19">
            <a:extLst>
              <a:ext uri="{FF2B5EF4-FFF2-40B4-BE49-F238E27FC236}">
                <a16:creationId xmlns:a16="http://schemas.microsoft.com/office/drawing/2014/main" id="{B71CBAF5-EE8F-D5FC-37DD-BCAF0E96E3D8}"/>
              </a:ext>
            </a:extLst>
          </p:cNvPr>
          <p:cNvSpPr/>
          <p:nvPr/>
        </p:nvSpPr>
        <p:spPr>
          <a:xfrm>
            <a:off x="3495976" y="2389588"/>
            <a:ext cx="2128604" cy="1632723"/>
          </a:xfrm>
          <a:prstGeom prst="cloudCallout">
            <a:avLst>
              <a:gd name="adj1" fmla="val -55185"/>
              <a:gd name="adj2" fmla="val 688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¿Trasplante hepático?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C42EA19-1F63-B052-C41E-FE0E77D03971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21" name="Imagen 1" descr="hospital-la-fe-logotipo.jpg">
              <a:extLst>
                <a:ext uri="{FF2B5EF4-FFF2-40B4-BE49-F238E27FC236}">
                  <a16:creationId xmlns:a16="http://schemas.microsoft.com/office/drawing/2014/main" id="{1D655F6E-C790-3894-E5C7-B8B3348C6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 descr="LOGO EN COLOR DE UCTH">
              <a:extLst>
                <a:ext uri="{FF2B5EF4-FFF2-40B4-BE49-F238E27FC236}">
                  <a16:creationId xmlns:a16="http://schemas.microsoft.com/office/drawing/2014/main" id="{68C94D10-F7F8-C0B9-9168-DB1129BA6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7CC6E431-2C9B-5406-1B88-E82466A60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895943"/>
              </p:ext>
            </p:extLst>
          </p:nvPr>
        </p:nvGraphicFramePr>
        <p:xfrm>
          <a:off x="5976079" y="1091602"/>
          <a:ext cx="5692662" cy="429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277">
                  <a:extLst>
                    <a:ext uri="{9D8B030D-6E8A-4147-A177-3AD203B41FA5}">
                      <a16:colId xmlns:a16="http://schemas.microsoft.com/office/drawing/2014/main" val="806403614"/>
                    </a:ext>
                  </a:extLst>
                </a:gridCol>
                <a:gridCol w="3201385">
                  <a:extLst>
                    <a:ext uri="{9D8B030D-6E8A-4147-A177-3AD203B41FA5}">
                      <a16:colId xmlns:a16="http://schemas.microsoft.com/office/drawing/2014/main" val="468938820"/>
                    </a:ext>
                  </a:extLst>
                </a:gridCol>
              </a:tblGrid>
              <a:tr h="345479"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Criterios de Milán 2007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2991925331"/>
                  </a:ext>
                </a:extLst>
              </a:tr>
              <a:tr h="480646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Grado histológico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G1 o G2</a:t>
                      </a: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o sin síndrome</a:t>
                      </a: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carcinoide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 anchor="ctr"/>
                </a:tc>
                <a:extLst>
                  <a:ext uri="{0D108BD9-81ED-4DB2-BD59-A6C34878D82A}">
                    <a16:rowId xmlns:a16="http://schemas.microsoft.com/office/drawing/2014/main" val="3723307675"/>
                  </a:ext>
                </a:extLst>
              </a:tr>
              <a:tr h="80611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Tumor primario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Localizado en el páncreas o intestino medio ( drenaje portal)</a:t>
                      </a: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extirpado antes del trasplante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 anchor="ctr"/>
                </a:tc>
                <a:extLst>
                  <a:ext uri="{0D108BD9-81ED-4DB2-BD59-A6C34878D82A}">
                    <a16:rowId xmlns:a16="http://schemas.microsoft.com/office/drawing/2014/main" val="784644595"/>
                  </a:ext>
                </a:extLst>
              </a:tr>
              <a:tr h="45702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Afectación hepática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50% del volumen hepático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 anchor="ctr"/>
                </a:tc>
                <a:extLst>
                  <a:ext uri="{0D108BD9-81ED-4DB2-BD59-A6C34878D82A}">
                    <a16:rowId xmlns:a16="http://schemas.microsoft.com/office/drawing/2014/main" val="1403634024"/>
                  </a:ext>
                </a:extLst>
              </a:tr>
              <a:tr h="103643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Estabilidad de la enfermedad / Respuesta a terapias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Durante al menos 6 meses antes del</a:t>
                      </a: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trasplante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 anchor="ctr"/>
                </a:tc>
                <a:extLst>
                  <a:ext uri="{0D108BD9-81ED-4DB2-BD59-A6C34878D82A}">
                    <a16:rowId xmlns:a16="http://schemas.microsoft.com/office/drawing/2014/main" val="904645241"/>
                  </a:ext>
                </a:extLst>
              </a:tr>
              <a:tr h="34547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Edad *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55 años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993" marR="50993" marT="0" marB="0" anchor="ctr"/>
                </a:tc>
                <a:extLst>
                  <a:ext uri="{0D108BD9-81ED-4DB2-BD59-A6C34878D82A}">
                    <a16:rowId xmlns:a16="http://schemas.microsoft.com/office/drawing/2014/main" val="45818615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72182285-C147-1C30-4CC0-FE84A138EE58}"/>
              </a:ext>
            </a:extLst>
          </p:cNvPr>
          <p:cNvSpPr txBox="1"/>
          <p:nvPr/>
        </p:nvSpPr>
        <p:spPr>
          <a:xfrm>
            <a:off x="4560278" y="5961364"/>
            <a:ext cx="763172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dirty="0" err="1">
                <a:solidFill>
                  <a:srgbClr val="212121"/>
                </a:solidFill>
              </a:rPr>
              <a:t>Mazzaferro</a:t>
            </a:r>
            <a:r>
              <a:rPr lang="es-ES" sz="1200" dirty="0">
                <a:solidFill>
                  <a:srgbClr val="212121"/>
                </a:solidFill>
              </a:rPr>
              <a:t> V. J </a:t>
            </a:r>
            <a:r>
              <a:rPr lang="es-ES" sz="1200" dirty="0" err="1">
                <a:solidFill>
                  <a:srgbClr val="212121"/>
                </a:solidFill>
              </a:rPr>
              <a:t>Hepatol</a:t>
            </a:r>
            <a:r>
              <a:rPr lang="es-ES" sz="1200" dirty="0">
                <a:solidFill>
                  <a:srgbClr val="212121"/>
                </a:solidFill>
              </a:rPr>
              <a:t>. 2007.</a:t>
            </a:r>
          </a:p>
          <a:p>
            <a:pPr algn="r"/>
            <a:r>
              <a:rPr lang="es-ES" sz="1200" dirty="0" err="1">
                <a:solidFill>
                  <a:schemeClr val="tx1"/>
                </a:solidFill>
              </a:rPr>
              <a:t>D’Amico</a:t>
            </a:r>
            <a:r>
              <a:rPr lang="es-ES" sz="1200" dirty="0">
                <a:solidFill>
                  <a:schemeClr val="tx1"/>
                </a:solidFill>
              </a:rPr>
              <a:t>. </a:t>
            </a:r>
            <a:r>
              <a:rPr lang="es-ES" sz="1200" dirty="0" err="1">
                <a:solidFill>
                  <a:schemeClr val="tx1"/>
                </a:solidFill>
              </a:rPr>
              <a:t>Transplantation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Reviews</a:t>
            </a:r>
            <a:r>
              <a:rPr lang="es-ES" sz="1200" dirty="0">
                <a:solidFill>
                  <a:schemeClr val="tx1"/>
                </a:solidFill>
              </a:rPr>
              <a:t>. 2021.</a:t>
            </a:r>
          </a:p>
          <a:p>
            <a:endParaRPr lang="es-ES" sz="1400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3E223B6-C503-F6FE-CFDF-2EE039617484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24" name="Imagen 1" descr="hospital-la-fe-logotipo.jpg">
              <a:extLst>
                <a:ext uri="{FF2B5EF4-FFF2-40B4-BE49-F238E27FC236}">
                  <a16:creationId xmlns:a16="http://schemas.microsoft.com/office/drawing/2014/main" id="{93BDE4D0-4907-FF6A-888A-0A0E6709A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LOGO EN COLOR DE UCTH">
              <a:extLst>
                <a:ext uri="{FF2B5EF4-FFF2-40B4-BE49-F238E27FC236}">
                  <a16:creationId xmlns:a16="http://schemas.microsoft.com/office/drawing/2014/main" id="{BA2F76AA-9DFD-2AF9-AFA4-50EC97AB1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1B75E735-F4EA-A4A5-34C9-253218F340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11"/>
          <a:stretch/>
        </p:blipFill>
        <p:spPr>
          <a:xfrm>
            <a:off x="681176" y="996421"/>
            <a:ext cx="3516061" cy="1367113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7A8D8F9C-0EF3-AA74-F4B7-4D1505DDA439}"/>
              </a:ext>
            </a:extLst>
          </p:cNvPr>
          <p:cNvGrpSpPr/>
          <p:nvPr/>
        </p:nvGrpSpPr>
        <p:grpSpPr>
          <a:xfrm>
            <a:off x="608914" y="3313087"/>
            <a:ext cx="8304912" cy="2957951"/>
            <a:chOff x="608914" y="3313087"/>
            <a:chExt cx="8304912" cy="2957951"/>
          </a:xfrm>
        </p:grpSpPr>
        <p:sp>
          <p:nvSpPr>
            <p:cNvPr id="22" name="Marcador de contenido 2">
              <a:extLst>
                <a:ext uri="{FF2B5EF4-FFF2-40B4-BE49-F238E27FC236}">
                  <a16:creationId xmlns:a16="http://schemas.microsoft.com/office/drawing/2014/main" id="{D41AEF24-A379-AB4D-CC9A-C5A5DF0A48BB}"/>
                </a:ext>
              </a:extLst>
            </p:cNvPr>
            <p:cNvSpPr txBox="1">
              <a:spLocks/>
            </p:cNvSpPr>
            <p:nvPr/>
          </p:nvSpPr>
          <p:spPr>
            <a:xfrm>
              <a:off x="681176" y="3976954"/>
              <a:ext cx="8232650" cy="22940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/>
                <a:t>26 centros acreditados para Trasplante Hepático</a:t>
              </a:r>
            </a:p>
            <a:p>
              <a:r>
                <a:rPr lang="es-ES" dirty="0"/>
                <a:t>13 centros participantes</a:t>
              </a:r>
            </a:p>
            <a:p>
              <a:r>
                <a:rPr lang="es-ES" dirty="0">
                  <a:latin typeface="Calibri" panose="020F0502020204030204" pitchFamily="34" charset="0"/>
                  <a:cs typeface="Calibri" panose="020F0502020204030204" pitchFamily="34" charset="0"/>
                </a:rPr>
                <a:t>Serie retrospectiva  (1995-</a:t>
              </a:r>
              <a:r>
                <a:rPr lang="es-ES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2024 )</a:t>
              </a:r>
            </a:p>
            <a:p>
              <a:r>
                <a:rPr lang="es-ES" dirty="0"/>
                <a:t>n = 91 (71 Milán IN – 20 Milán OUT)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C051F5A2-BA82-6E33-1D50-6559036BEEC4}"/>
                </a:ext>
              </a:extLst>
            </p:cNvPr>
            <p:cNvSpPr txBox="1"/>
            <p:nvPr/>
          </p:nvSpPr>
          <p:spPr>
            <a:xfrm>
              <a:off x="608914" y="3313087"/>
              <a:ext cx="2658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>
                  <a:solidFill>
                    <a:srgbClr val="FF0000"/>
                  </a:solidFill>
                </a:rPr>
                <a:t>Material</a:t>
              </a: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72CCD88-AD1B-AB88-B060-54B1CC318AF6}"/>
              </a:ext>
            </a:extLst>
          </p:cNvPr>
          <p:cNvSpPr txBox="1"/>
          <p:nvPr/>
        </p:nvSpPr>
        <p:spPr>
          <a:xfrm>
            <a:off x="4407108" y="885400"/>
            <a:ext cx="71759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Objetivo</a:t>
            </a:r>
          </a:p>
          <a:p>
            <a:r>
              <a:rPr lang="es-ES" sz="2800" dirty="0"/>
              <a:t>Analizar la casuística de los </a:t>
            </a:r>
            <a:r>
              <a:rPr lang="es-ES" sz="2800" dirty="0">
                <a:solidFill>
                  <a:srgbClr val="131413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trasplantes hepáticos realizados por MHTNE en los centros españoles y evaluar los resultados en supervivencia global (SG) y supervivencia libre de </a:t>
            </a:r>
            <a:r>
              <a:rPr lang="es-ES" sz="2800" dirty="0">
                <a:solidFill>
                  <a:srgbClr val="13141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</a:t>
            </a:r>
            <a:r>
              <a:rPr lang="es-ES" sz="2800" dirty="0">
                <a:solidFill>
                  <a:srgbClr val="131413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nfermedad (SLE).</a:t>
            </a:r>
            <a:endParaRPr lang="es-E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872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012EABD-FE0E-C060-DA35-E1A79983EFFF}"/>
              </a:ext>
            </a:extLst>
          </p:cNvPr>
          <p:cNvSpPr txBox="1"/>
          <p:nvPr/>
        </p:nvSpPr>
        <p:spPr>
          <a:xfrm>
            <a:off x="539262" y="350483"/>
            <a:ext cx="171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1FBCA1-747D-9EA3-85E2-95071B582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70217"/>
              </p:ext>
            </p:extLst>
          </p:nvPr>
        </p:nvGraphicFramePr>
        <p:xfrm>
          <a:off x="539262" y="1340157"/>
          <a:ext cx="5003915" cy="43891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69151">
                  <a:extLst>
                    <a:ext uri="{9D8B030D-6E8A-4147-A177-3AD203B41FA5}">
                      <a16:colId xmlns:a16="http://schemas.microsoft.com/office/drawing/2014/main" val="813472538"/>
                    </a:ext>
                  </a:extLst>
                </a:gridCol>
                <a:gridCol w="3534764">
                  <a:extLst>
                    <a:ext uri="{9D8B030D-6E8A-4147-A177-3AD203B41FA5}">
                      <a16:colId xmlns:a16="http://schemas.microsoft.com/office/drawing/2014/main" val="20441976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Donante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700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Edad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</a:rPr>
                        <a:t>48,9 +/- 17,7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31465989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>
                          <a:solidFill>
                            <a:schemeClr val="tx1"/>
                          </a:solidFill>
                          <a:effectLst/>
                        </a:rPr>
                        <a:t>Sexo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</a:rPr>
                        <a:t>59,3 % Hombres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755132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</a:rPr>
                        <a:t>40,7 % Mujeres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7834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solidFill>
                            <a:schemeClr val="tx1"/>
                          </a:solidFill>
                          <a:effectLst/>
                        </a:rPr>
                        <a:t>IMC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</a:rPr>
                        <a:t>25,4 +/- 3,9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3126342"/>
                  </a:ext>
                </a:extLst>
              </a:tr>
              <a:tr h="241300">
                <a:tc rowSpan="3">
                  <a:txBody>
                    <a:bodyPr/>
                    <a:lstStyle/>
                    <a:p>
                      <a:pPr algn="ctr"/>
                      <a:r>
                        <a:rPr lang="es-ES" sz="2400">
                          <a:solidFill>
                            <a:schemeClr val="tx1"/>
                          </a:solidFill>
                          <a:effectLst/>
                        </a:rPr>
                        <a:t>Tipo de donación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</a:rPr>
                        <a:t>90,1 % Muerte encefálica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622158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</a:rPr>
                        <a:t>8,8 % Asistolia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069273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</a:rPr>
                        <a:t>1,1 % Donante vivo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3239639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Causas de muerte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effectLst/>
                        </a:rPr>
                        <a:t>58,2 % ACV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255691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effectLst/>
                        </a:rPr>
                        <a:t>27,5 % TCE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649604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effectLst/>
                        </a:rPr>
                        <a:t>6,6 % Anoxia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912705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</a:rPr>
                        <a:t>7,7 % Otras causas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273199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A8B901-A5AA-3990-6E10-E5D20DCDE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67981"/>
              </p:ext>
            </p:extLst>
          </p:nvPr>
        </p:nvGraphicFramePr>
        <p:xfrm>
          <a:off x="5875606" y="1360962"/>
          <a:ext cx="5777132" cy="3657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02714">
                  <a:extLst>
                    <a:ext uri="{9D8B030D-6E8A-4147-A177-3AD203B41FA5}">
                      <a16:colId xmlns:a16="http://schemas.microsoft.com/office/drawing/2014/main" val="3133091948"/>
                    </a:ext>
                  </a:extLst>
                </a:gridCol>
                <a:gridCol w="3474418">
                  <a:extLst>
                    <a:ext uri="{9D8B030D-6E8A-4147-A177-3AD203B41FA5}">
                      <a16:colId xmlns:a16="http://schemas.microsoft.com/office/drawing/2014/main" val="203602794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Receptor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3950245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Edad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effectLst/>
                        </a:rPr>
                        <a:t>48,8 +/- 11,2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24995956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Sexo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effectLst/>
                        </a:rPr>
                        <a:t>63,7% Hombres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9066093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effectLst/>
                        </a:rPr>
                        <a:t>36,3% Mujeres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1406237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IMC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effectLst/>
                        </a:rPr>
                        <a:t>25,3 +/- 4,1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67233524"/>
                  </a:ext>
                </a:extLst>
              </a:tr>
              <a:tr h="241300">
                <a:tc rowSpan="5"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Comorbilidades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</a:rPr>
                        <a:t>19,8 % HTA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9445304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effectLst/>
                        </a:rPr>
                        <a:t>16,5 % Diabetes Mellitus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70654589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effectLst/>
                        </a:rPr>
                        <a:t>9,4 % Dislipemia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7546814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>
                          <a:effectLst/>
                        </a:rPr>
                        <a:t>16,7 % Tabaquismo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82961103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/>
                        </a:rPr>
                        <a:t>6,7 % Consumo de alcohol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10388105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EACD3963-415C-F196-C908-44EDAD233007}"/>
              </a:ext>
            </a:extLst>
          </p:cNvPr>
          <p:cNvSpPr txBox="1"/>
          <p:nvPr/>
        </p:nvSpPr>
        <p:spPr>
          <a:xfrm>
            <a:off x="3041219" y="397040"/>
            <a:ext cx="7631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/>
              <a:t>Características demográficas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5330CCC-B4A6-AAEA-E841-E53BCC7BECDD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20" name="Imagen 1" descr="hospital-la-fe-logotipo.jpg">
              <a:extLst>
                <a:ext uri="{FF2B5EF4-FFF2-40B4-BE49-F238E27FC236}">
                  <a16:creationId xmlns:a16="http://schemas.microsoft.com/office/drawing/2014/main" id="{3BA8A43D-5D03-41ED-755E-946A7F04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LOGO EN COLOR DE UCTH">
              <a:extLst>
                <a:ext uri="{FF2B5EF4-FFF2-40B4-BE49-F238E27FC236}">
                  <a16:creationId xmlns:a16="http://schemas.microsoft.com/office/drawing/2014/main" id="{91A51D4E-548B-F80D-D259-EA1B0AC54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26E8C0C-76B5-79B5-63F3-050DFF23413E}"/>
              </a:ext>
            </a:extLst>
          </p:cNvPr>
          <p:cNvGrpSpPr/>
          <p:nvPr/>
        </p:nvGrpSpPr>
        <p:grpSpPr>
          <a:xfrm>
            <a:off x="2379785" y="1676400"/>
            <a:ext cx="9001747" cy="832338"/>
            <a:chOff x="2379785" y="1676400"/>
            <a:chExt cx="9001747" cy="832338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EC97B4A1-0BB4-000B-3569-A21302D686BF}"/>
                </a:ext>
              </a:extLst>
            </p:cNvPr>
            <p:cNvSpPr/>
            <p:nvPr/>
          </p:nvSpPr>
          <p:spPr>
            <a:xfrm>
              <a:off x="2379785" y="1676400"/>
              <a:ext cx="3001107" cy="83233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ADE0BFA1-1B4B-CA57-B288-4182A70D5EC1}"/>
                </a:ext>
              </a:extLst>
            </p:cNvPr>
            <p:cNvSpPr/>
            <p:nvPr/>
          </p:nvSpPr>
          <p:spPr>
            <a:xfrm>
              <a:off x="8380425" y="1676400"/>
              <a:ext cx="3001107" cy="83233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34B9D41-0377-F4AE-8E37-8EFBEEF16EA8}"/>
              </a:ext>
            </a:extLst>
          </p:cNvPr>
          <p:cNvGrpSpPr/>
          <p:nvPr/>
        </p:nvGrpSpPr>
        <p:grpSpPr>
          <a:xfrm>
            <a:off x="2177111" y="3012861"/>
            <a:ext cx="7745178" cy="2168739"/>
            <a:chOff x="2177111" y="3012861"/>
            <a:chExt cx="7745178" cy="2168739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27C4400F-E97D-2EB5-CBF4-3F47AE4B692C}"/>
                </a:ext>
              </a:extLst>
            </p:cNvPr>
            <p:cNvSpPr/>
            <p:nvPr/>
          </p:nvSpPr>
          <p:spPr>
            <a:xfrm>
              <a:off x="8214610" y="3012861"/>
              <a:ext cx="1707679" cy="2168739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4818BD68-C871-5FB6-8BB3-F94C3B1914F8}"/>
                </a:ext>
              </a:extLst>
            </p:cNvPr>
            <p:cNvSpPr/>
            <p:nvPr/>
          </p:nvSpPr>
          <p:spPr>
            <a:xfrm>
              <a:off x="2177111" y="3165231"/>
              <a:ext cx="3518466" cy="83233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7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012EABD-FE0E-C060-DA35-E1A79983EFFF}"/>
              </a:ext>
            </a:extLst>
          </p:cNvPr>
          <p:cNvSpPr txBox="1"/>
          <p:nvPr/>
        </p:nvSpPr>
        <p:spPr>
          <a:xfrm>
            <a:off x="539263" y="350483"/>
            <a:ext cx="209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AE3124-C4AD-5A49-772E-0240BF4CF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26519"/>
              </p:ext>
            </p:extLst>
          </p:nvPr>
        </p:nvGraphicFramePr>
        <p:xfrm>
          <a:off x="539793" y="784012"/>
          <a:ext cx="2642757" cy="45721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757">
                  <a:extLst>
                    <a:ext uri="{9D8B030D-6E8A-4147-A177-3AD203B41FA5}">
                      <a16:colId xmlns:a16="http://schemas.microsoft.com/office/drawing/2014/main" val="2212087715"/>
                    </a:ext>
                  </a:extLst>
                </a:gridCol>
              </a:tblGrid>
              <a:tr h="473022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83024"/>
                  </a:ext>
                </a:extLst>
              </a:tr>
              <a:tr h="758842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50 Páncreas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300250"/>
                  </a:ext>
                </a:extLst>
              </a:tr>
              <a:tr h="564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200" dirty="0"/>
                        <a:t>24 Intestino delgado</a:t>
                      </a:r>
                      <a:endParaRPr lang="es-E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226181"/>
                  </a:ext>
                </a:extLst>
              </a:tr>
              <a:tr h="555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200" dirty="0"/>
                        <a:t>5 Colon-recto</a:t>
                      </a:r>
                      <a:endParaRPr lang="es-E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646181"/>
                  </a:ext>
                </a:extLst>
              </a:tr>
              <a:tr h="555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200" dirty="0"/>
                        <a:t>5 Pulmón </a:t>
                      </a:r>
                      <a:endParaRPr lang="es-E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321300"/>
                  </a:ext>
                </a:extLst>
              </a:tr>
              <a:tr h="555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200" dirty="0"/>
                        <a:t>4 Desconocido</a:t>
                      </a:r>
                      <a:endParaRPr lang="es-E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363992"/>
                  </a:ext>
                </a:extLst>
              </a:tr>
              <a:tr h="555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200" dirty="0"/>
                        <a:t>2 Duodeno </a:t>
                      </a:r>
                      <a:endParaRPr lang="es-E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471997"/>
                  </a:ext>
                </a:extLst>
              </a:tr>
              <a:tr h="555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200" dirty="0"/>
                        <a:t>1 Apéndice</a:t>
                      </a:r>
                      <a:endParaRPr lang="es-E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355273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B464668A-CBC1-41F9-1CB7-5DBD96E397A3}"/>
              </a:ext>
            </a:extLst>
          </p:cNvPr>
          <p:cNvSpPr/>
          <p:nvPr/>
        </p:nvSpPr>
        <p:spPr>
          <a:xfrm>
            <a:off x="114994" y="5476252"/>
            <a:ext cx="4570750" cy="6386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Funcionantes 28 (30,8%)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122DD7DE-C5AD-A306-81D9-41695AF6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833" y="334268"/>
            <a:ext cx="8520600" cy="572700"/>
          </a:xfrm>
        </p:spPr>
        <p:txBody>
          <a:bodyPr>
            <a:noAutofit/>
          </a:bodyPr>
          <a:lstStyle/>
          <a:p>
            <a:r>
              <a:rPr lang="es-ES" sz="3600" dirty="0"/>
              <a:t>Características del tumor primario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CE544188-8F7B-68C9-A666-C5BF2AFEC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646306"/>
              </p:ext>
            </p:extLst>
          </p:nvPr>
        </p:nvGraphicFramePr>
        <p:xfrm>
          <a:off x="3998602" y="1216798"/>
          <a:ext cx="3352297" cy="322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3B3F1B30-0048-10D2-CD36-68B74A635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306530"/>
              </p:ext>
            </p:extLst>
          </p:nvPr>
        </p:nvGraphicFramePr>
        <p:xfrm>
          <a:off x="8496668" y="916040"/>
          <a:ext cx="3121935" cy="428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24" name="Grupo 23">
            <a:extLst>
              <a:ext uri="{FF2B5EF4-FFF2-40B4-BE49-F238E27FC236}">
                <a16:creationId xmlns:a16="http://schemas.microsoft.com/office/drawing/2014/main" id="{EB336847-5A99-2582-A507-0E315DB7501B}"/>
              </a:ext>
            </a:extLst>
          </p:cNvPr>
          <p:cNvGrpSpPr/>
          <p:nvPr/>
        </p:nvGrpSpPr>
        <p:grpSpPr>
          <a:xfrm>
            <a:off x="5085329" y="4800657"/>
            <a:ext cx="4055607" cy="1502696"/>
            <a:chOff x="1679009" y="4642230"/>
            <a:chExt cx="4055607" cy="1502696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6A63E75-32E6-E817-AE7E-352579BD4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b="7841"/>
            <a:stretch/>
          </p:blipFill>
          <p:spPr>
            <a:xfrm>
              <a:off x="1679009" y="4642230"/>
              <a:ext cx="1897545" cy="1502696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76624452-EB0D-584B-9730-4CDBC61FA516}"/>
                </a:ext>
              </a:extLst>
            </p:cNvPr>
            <p:cNvSpPr txBox="1"/>
            <p:nvPr/>
          </p:nvSpPr>
          <p:spPr>
            <a:xfrm>
              <a:off x="3394690" y="5102677"/>
              <a:ext cx="2339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/>
                <a:t>28 informes </a:t>
              </a:r>
            </a:p>
            <a:p>
              <a:pPr algn="ctr"/>
              <a:r>
                <a:rPr lang="es-ES" sz="2400" dirty="0"/>
                <a:t>AP insuficientes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1269258C-EFA3-1391-4022-5BC4E5178ECC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10" name="Imagen 1" descr="hospital-la-fe-logotipo.jpg">
              <a:extLst>
                <a:ext uri="{FF2B5EF4-FFF2-40B4-BE49-F238E27FC236}">
                  <a16:creationId xmlns:a16="http://schemas.microsoft.com/office/drawing/2014/main" id="{425AE587-BF14-B8EE-65FA-00FEACA56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LOGO EN COLOR DE UCTH">
              <a:extLst>
                <a:ext uri="{FF2B5EF4-FFF2-40B4-BE49-F238E27FC236}">
                  <a16:creationId xmlns:a16="http://schemas.microsoft.com/office/drawing/2014/main" id="{FB46124B-5B92-F381-1310-F6CBE8578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77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012EABD-FE0E-C060-DA35-E1A79983EFFF}"/>
              </a:ext>
            </a:extLst>
          </p:cNvPr>
          <p:cNvSpPr txBox="1"/>
          <p:nvPr/>
        </p:nvSpPr>
        <p:spPr>
          <a:xfrm>
            <a:off x="539262" y="350483"/>
            <a:ext cx="67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B46184FB-08F2-CF07-8DA2-94B6D8252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2" y="1424893"/>
            <a:ext cx="10515600" cy="1982089"/>
          </a:xfrm>
        </p:spPr>
        <p:txBody>
          <a:bodyPr>
            <a:normAutofit/>
          </a:bodyPr>
          <a:lstStyle/>
          <a:p>
            <a:r>
              <a:rPr lang="es-ES" sz="2400" dirty="0"/>
              <a:t>Sincrónicas 75,9%. </a:t>
            </a:r>
          </a:p>
          <a:p>
            <a:r>
              <a:rPr lang="es-ES" sz="2400" dirty="0">
                <a:effectLst/>
                <a:ea typeface="Times New Roman" panose="02020603050405020304" pitchFamily="18" charset="0"/>
              </a:rPr>
              <a:t>Tiempo entre tumor primario y metástasis:  34 meses (16-48,7).</a:t>
            </a:r>
          </a:p>
          <a:p>
            <a:r>
              <a:rPr lang="es-ES" sz="2400" dirty="0">
                <a:ea typeface="Times New Roman" panose="02020603050405020304" pitchFamily="18" charset="0"/>
              </a:rPr>
              <a:t>Intento de resección previa 19,8% (n=18).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982E9CD-C90B-31CC-D93C-DC7EAD3E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793" y="535491"/>
            <a:ext cx="9509945" cy="572700"/>
          </a:xfrm>
        </p:spPr>
        <p:txBody>
          <a:bodyPr>
            <a:normAutofit fontScale="90000"/>
          </a:bodyPr>
          <a:lstStyle/>
          <a:p>
            <a:r>
              <a:rPr lang="es-ES" dirty="0"/>
              <a:t>Características de las metástasis hepáticas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F3DA761-DF62-DBD6-E066-60D902FBEB5B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10" name="Imagen 1" descr="hospital-la-fe-logotipo.jpg">
              <a:extLst>
                <a:ext uri="{FF2B5EF4-FFF2-40B4-BE49-F238E27FC236}">
                  <a16:creationId xmlns:a16="http://schemas.microsoft.com/office/drawing/2014/main" id="{58AEBC3E-0AC5-E73C-F58A-ADD99F258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LOGO EN COLOR DE UCTH">
              <a:extLst>
                <a:ext uri="{FF2B5EF4-FFF2-40B4-BE49-F238E27FC236}">
                  <a16:creationId xmlns:a16="http://schemas.microsoft.com/office/drawing/2014/main" id="{F77C3706-348A-91F8-9B3C-E8FF87CB3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n 19" descr="Imagen que contiene interior, cama, tabla, rosquilla&#10;&#10;Descripción generada automáticamente">
            <a:extLst>
              <a:ext uri="{FF2B5EF4-FFF2-40B4-BE49-F238E27FC236}">
                <a16:creationId xmlns:a16="http://schemas.microsoft.com/office/drawing/2014/main" id="{723710EB-3FC0-1A2A-6272-D43F5DD785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62" t="15546" r="3902" b="7527"/>
          <a:stretch/>
        </p:blipFill>
        <p:spPr>
          <a:xfrm>
            <a:off x="7549662" y="2614341"/>
            <a:ext cx="4312317" cy="3288367"/>
          </a:xfrm>
          <a:prstGeom prst="rect">
            <a:avLst/>
          </a:prstGeom>
        </p:spPr>
      </p:pic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D90699A9-601A-D993-475D-FDD41F62630C}"/>
              </a:ext>
            </a:extLst>
          </p:cNvPr>
          <p:cNvSpPr txBox="1">
            <a:spLocks/>
          </p:cNvSpPr>
          <p:nvPr/>
        </p:nvSpPr>
        <p:spPr>
          <a:xfrm>
            <a:off x="528596" y="2876764"/>
            <a:ext cx="7172891" cy="217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ea typeface="Times New Roman" panose="02020603050405020304" pitchFamily="18" charset="0"/>
              </a:rPr>
              <a:t>Lesiones incontables 58,2 %; mediana de </a:t>
            </a:r>
            <a:r>
              <a:rPr lang="es-ES" sz="2400" dirty="0">
                <a:solidFill>
                  <a:srgbClr val="000000"/>
                </a:solidFill>
                <a:ea typeface="Arial" panose="020B0604020202020204" pitchFamily="34" charset="0"/>
              </a:rPr>
              <a:t>16 (9-17) lesiones. </a:t>
            </a:r>
          </a:p>
          <a:p>
            <a:r>
              <a:rPr lang="es-ES" sz="2400" dirty="0">
                <a:ea typeface="Times New Roman" panose="02020603050405020304" pitchFamily="18" charset="0"/>
              </a:rPr>
              <a:t>Invasión vascular 14,3 %</a:t>
            </a:r>
          </a:p>
          <a:p>
            <a:r>
              <a:rPr lang="es-ES" sz="2400" dirty="0">
                <a:ea typeface="Times New Roman" panose="02020603050405020304" pitchFamily="18" charset="0"/>
              </a:rPr>
              <a:t>Invasión linfática 16,5 %</a:t>
            </a:r>
          </a:p>
          <a:p>
            <a:r>
              <a:rPr lang="es-ES" sz="2400" dirty="0">
                <a:ea typeface="Arial" panose="020B0604020202020204" pitchFamily="34" charset="0"/>
              </a:rPr>
              <a:t>I</a:t>
            </a:r>
            <a:r>
              <a:rPr lang="es-ES" sz="2400" dirty="0">
                <a:ea typeface="Times New Roman" panose="02020603050405020304" pitchFamily="18" charset="0"/>
              </a:rPr>
              <a:t>nvasión neural 4,4 %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537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B46184FB-08F2-CF07-8DA2-94B6D8252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288"/>
            <a:ext cx="7438292" cy="3224675"/>
          </a:xfrm>
        </p:spPr>
        <p:txBody>
          <a:bodyPr>
            <a:normAutofit/>
          </a:bodyPr>
          <a:lstStyle/>
          <a:p>
            <a:r>
              <a:rPr lang="es-ES" dirty="0"/>
              <a:t>3 Fallos primarios (2 </a:t>
            </a:r>
            <a:r>
              <a:rPr lang="es-ES" dirty="0" err="1"/>
              <a:t>retrasplantados</a:t>
            </a:r>
            <a:r>
              <a:rPr lang="es-ES" dirty="0"/>
              <a:t>)</a:t>
            </a:r>
          </a:p>
          <a:p>
            <a:r>
              <a:rPr lang="es-ES" dirty="0"/>
              <a:t>11 Trombosis arteriales (6 </a:t>
            </a:r>
            <a:r>
              <a:rPr lang="es-ES" dirty="0" err="1"/>
              <a:t>retrasplantados</a:t>
            </a:r>
            <a:r>
              <a:rPr lang="es-ES" dirty="0"/>
              <a:t>)</a:t>
            </a:r>
          </a:p>
          <a:p>
            <a:r>
              <a:rPr lang="es-ES" dirty="0"/>
              <a:t>11 Rechazos (1 </a:t>
            </a:r>
            <a:r>
              <a:rPr lang="es-ES" dirty="0" err="1"/>
              <a:t>retrasplantado</a:t>
            </a:r>
            <a:r>
              <a:rPr lang="es-ES" dirty="0"/>
              <a:t>)</a:t>
            </a:r>
          </a:p>
          <a:p>
            <a:r>
              <a:rPr lang="es-ES" dirty="0"/>
              <a:t>19 Complicaciones biliares:</a:t>
            </a:r>
          </a:p>
          <a:p>
            <a:pPr lvl="1"/>
            <a:r>
              <a:rPr lang="es-ES" dirty="0"/>
              <a:t>11 Estenosis biliares</a:t>
            </a:r>
          </a:p>
          <a:p>
            <a:pPr lvl="1"/>
            <a:r>
              <a:rPr lang="es-ES" dirty="0"/>
              <a:t>7 Fístulas biliares</a:t>
            </a:r>
          </a:p>
          <a:p>
            <a:pPr lvl="1"/>
            <a:r>
              <a:rPr lang="es-ES" dirty="0"/>
              <a:t>1 Colangitis aguda</a:t>
            </a:r>
          </a:p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967D72-D756-B5F7-F379-4257FA54AF39}"/>
              </a:ext>
            </a:extLst>
          </p:cNvPr>
          <p:cNvSpPr txBox="1"/>
          <p:nvPr/>
        </p:nvSpPr>
        <p:spPr>
          <a:xfrm>
            <a:off x="539262" y="350483"/>
            <a:ext cx="67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F441823-AB2E-2BC1-63BC-498D6A26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465" y="470454"/>
            <a:ext cx="9509945" cy="572700"/>
          </a:xfrm>
        </p:spPr>
        <p:txBody>
          <a:bodyPr>
            <a:normAutofit fontScale="90000"/>
          </a:bodyPr>
          <a:lstStyle/>
          <a:p>
            <a:r>
              <a:rPr lang="es-ES" dirty="0"/>
              <a:t>Complicaciones postrasplante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218601E-87B8-F605-F8DD-4BB1FB7CC0EC}"/>
              </a:ext>
            </a:extLst>
          </p:cNvPr>
          <p:cNvSpPr txBox="1"/>
          <p:nvPr/>
        </p:nvSpPr>
        <p:spPr>
          <a:xfrm>
            <a:off x="819503" y="4812130"/>
            <a:ext cx="9965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/>
            <a:r>
              <a:rPr lang="es-ES" sz="2800" dirty="0">
                <a:effectLst/>
                <a:ea typeface="Times New Roman" panose="02020603050405020304" pitchFamily="18" charset="0"/>
              </a:rPr>
              <a:t>La estancia mediana en la Unidad de Críticos fue de 3 (2-5) días y de hospitalización de 14 (10-20) días.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71636BE-CA5E-C8F5-9168-1A05DF2CF1DF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3" name="Imagen 1" descr="hospital-la-fe-logotipo.jpg">
              <a:extLst>
                <a:ext uri="{FF2B5EF4-FFF2-40B4-BE49-F238E27FC236}">
                  <a16:creationId xmlns:a16="http://schemas.microsoft.com/office/drawing/2014/main" id="{7434CF13-92E3-B09B-422C-62D3B65D9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 descr="LOGO EN COLOR DE UCTH">
              <a:extLst>
                <a:ext uri="{FF2B5EF4-FFF2-40B4-BE49-F238E27FC236}">
                  <a16:creationId xmlns:a16="http://schemas.microsoft.com/office/drawing/2014/main" id="{D9AE0FBE-6AE4-3D82-A054-60CE2AB16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83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B46184FB-08F2-CF07-8DA2-94B6D8252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45" y="1236108"/>
            <a:ext cx="10598834" cy="1044276"/>
          </a:xfrm>
        </p:spPr>
        <p:txBody>
          <a:bodyPr>
            <a:normAutofit/>
          </a:bodyPr>
          <a:lstStyle/>
          <a:p>
            <a:pPr indent="449580" algn="just"/>
            <a:r>
              <a:rPr lang="es-ES" sz="2000" dirty="0">
                <a:ea typeface="Times New Roman" panose="02020603050405020304" pitchFamily="18" charset="0"/>
              </a:rPr>
              <a:t>M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ediana de seguimiento 6.5 años (1.7 – 13.4)</a:t>
            </a:r>
          </a:p>
          <a:p>
            <a:pPr indent="449580" algn="just"/>
            <a:r>
              <a:rPr lang="es-ES" sz="2000" dirty="0">
                <a:ea typeface="Times New Roman" panose="02020603050405020304" pitchFamily="18" charset="0"/>
              </a:rPr>
              <a:t>Tasa 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de recidiva del 57.1 % (52 casos). </a:t>
            </a:r>
          </a:p>
          <a:p>
            <a:pPr indent="449580" algn="just"/>
            <a:endParaRPr lang="es-ES" sz="1800" dirty="0">
              <a:ea typeface="Times New Roman" panose="02020603050405020304" pitchFamily="18" charset="0"/>
            </a:endParaRPr>
          </a:p>
          <a:p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B801A5-C034-DC7A-665D-FA0F7B0E406C}"/>
              </a:ext>
            </a:extLst>
          </p:cNvPr>
          <p:cNvSpPr txBox="1"/>
          <p:nvPr/>
        </p:nvSpPr>
        <p:spPr>
          <a:xfrm>
            <a:off x="512114" y="254995"/>
            <a:ext cx="67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Resultados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2214367-7319-7F52-C679-E607484A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775" y="374966"/>
            <a:ext cx="9509945" cy="572700"/>
          </a:xfrm>
        </p:spPr>
        <p:txBody>
          <a:bodyPr>
            <a:normAutofit fontScale="90000"/>
          </a:bodyPr>
          <a:lstStyle/>
          <a:p>
            <a:r>
              <a:rPr lang="es-ES" dirty="0"/>
              <a:t>Recidivas postrasplante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257701-7DFF-5E6B-8D89-167843C6FDAE}"/>
              </a:ext>
            </a:extLst>
          </p:cNvPr>
          <p:cNvSpPr txBox="1"/>
          <p:nvPr/>
        </p:nvSpPr>
        <p:spPr>
          <a:xfrm>
            <a:off x="6417886" y="3257392"/>
            <a:ext cx="51582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i="1" dirty="0">
                <a:effectLst/>
                <a:ea typeface="Times New Roman" panose="02020603050405020304" pitchFamily="18" charset="0"/>
              </a:rPr>
              <a:t>Rescate quirúrgico de la recidiva ( n= 9 ):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>
                <a:ea typeface="Times New Roman" panose="02020603050405020304" pitchFamily="18" charset="0"/>
              </a:rPr>
              <a:t>R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esecciones de conglomerados </a:t>
            </a:r>
            <a:r>
              <a:rPr lang="es-ES" sz="2000" dirty="0" err="1">
                <a:effectLst/>
                <a:ea typeface="Times New Roman" panose="02020603050405020304" pitchFamily="18" charset="0"/>
              </a:rPr>
              <a:t>adenopáticos</a:t>
            </a:r>
            <a:endParaRPr lang="es-ES" sz="2000" dirty="0">
              <a:ea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>
                <a:ea typeface="Times New Roman" panose="02020603050405020304" pitchFamily="18" charset="0"/>
              </a:rPr>
              <a:t>I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mplantes peritoneales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>
                <a:ea typeface="Times New Roman" panose="02020603050405020304" pitchFamily="18" charset="0"/>
              </a:rPr>
              <a:t>R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esecciones de órganos sólidos: páncreas, estómago, colon, bazo y ovario</a:t>
            </a:r>
          </a:p>
          <a:p>
            <a:pPr algn="ctr"/>
            <a:endParaRPr lang="es-ES" sz="2000" dirty="0"/>
          </a:p>
          <a:p>
            <a:pPr algn="ctr"/>
            <a:r>
              <a:rPr lang="es-ES" sz="2000" i="1" dirty="0"/>
              <a:t>3 curados</a:t>
            </a:r>
            <a:r>
              <a:rPr lang="es-ES" sz="2000" i="1" dirty="0">
                <a:effectLst/>
              </a:rPr>
              <a:t> </a:t>
            </a:r>
            <a:r>
              <a:rPr lang="es-ES" sz="2000" dirty="0">
                <a:effectLst/>
              </a:rPr>
              <a:t>(2 ganglionares,1 peritoneal)</a:t>
            </a:r>
          </a:p>
          <a:p>
            <a:pPr algn="ctr"/>
            <a:r>
              <a:rPr lang="es-ES" sz="2000" dirty="0">
                <a:effectLst/>
              </a:rPr>
              <a:t>(sin captación por imagen ni tratamiento)</a:t>
            </a:r>
            <a:endParaRPr lang="es-ES" sz="20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97BB308-9232-398A-5BF8-F1BB1B7A6110}"/>
              </a:ext>
            </a:extLst>
          </p:cNvPr>
          <p:cNvGrpSpPr/>
          <p:nvPr/>
        </p:nvGrpSpPr>
        <p:grpSpPr>
          <a:xfrm>
            <a:off x="9975841" y="112329"/>
            <a:ext cx="2103431" cy="500124"/>
            <a:chOff x="0" y="88854"/>
            <a:chExt cx="3027622" cy="876181"/>
          </a:xfrm>
        </p:grpSpPr>
        <p:pic>
          <p:nvPicPr>
            <p:cNvPr id="20" name="Imagen 1" descr="hospital-la-fe-logotipo.jpg">
              <a:extLst>
                <a:ext uri="{FF2B5EF4-FFF2-40B4-BE49-F238E27FC236}">
                  <a16:creationId xmlns:a16="http://schemas.microsoft.com/office/drawing/2014/main" id="{CC67E55A-DEFF-9EA0-3D46-0E793F28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4"/>
              <a:ext cx="1368975" cy="87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" descr="LOGO EN COLOR DE UCTH">
              <a:extLst>
                <a:ext uri="{FF2B5EF4-FFF2-40B4-BE49-F238E27FC236}">
                  <a16:creationId xmlns:a16="http://schemas.microsoft.com/office/drawing/2014/main" id="{846B9D52-E009-037D-3B46-3FE0136BC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5" y="159713"/>
              <a:ext cx="1658647" cy="67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A130DBC-8808-5F5E-88DB-BC533D2D186F}"/>
              </a:ext>
            </a:extLst>
          </p:cNvPr>
          <p:cNvGrpSpPr/>
          <p:nvPr/>
        </p:nvGrpSpPr>
        <p:grpSpPr>
          <a:xfrm>
            <a:off x="818079" y="2159194"/>
            <a:ext cx="5490487" cy="3667771"/>
            <a:chOff x="818079" y="2159194"/>
            <a:chExt cx="5490487" cy="3667771"/>
          </a:xfrm>
        </p:grpSpPr>
        <p:sp>
          <p:nvSpPr>
            <p:cNvPr id="11" name="Marcador de contenido 20">
              <a:extLst>
                <a:ext uri="{FF2B5EF4-FFF2-40B4-BE49-F238E27FC236}">
                  <a16:creationId xmlns:a16="http://schemas.microsoft.com/office/drawing/2014/main" id="{9FD7657B-F47B-077F-5733-B9B298A7845E}"/>
                </a:ext>
              </a:extLst>
            </p:cNvPr>
            <p:cNvSpPr txBox="1">
              <a:spLocks/>
            </p:cNvSpPr>
            <p:nvPr/>
          </p:nvSpPr>
          <p:spPr>
            <a:xfrm>
              <a:off x="818079" y="2159194"/>
              <a:ext cx="5158200" cy="36677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2000" dirty="0">
                  <a:ea typeface="Times New Roman" panose="02020603050405020304" pitchFamily="18" charset="0"/>
                </a:rPr>
                <a:t>Localización de la recidiva:</a:t>
              </a:r>
            </a:p>
            <a:p>
              <a:pPr lvl="1"/>
              <a:r>
                <a:rPr lang="es-ES" sz="2000" dirty="0">
                  <a:ea typeface="Times New Roman" panose="02020603050405020304" pitchFamily="18" charset="0"/>
                </a:rPr>
                <a:t>Múltiples localizaciones 32,7 % (n=17)</a:t>
              </a:r>
            </a:p>
            <a:p>
              <a:pPr lvl="1"/>
              <a:r>
                <a:rPr lang="es-ES" sz="2000" dirty="0">
                  <a:ea typeface="Times New Roman" panose="02020603050405020304" pitchFamily="18" charset="0"/>
                </a:rPr>
                <a:t>Ganglionar 28,9%  (n=15) </a:t>
              </a:r>
            </a:p>
            <a:p>
              <a:pPr lvl="1"/>
              <a:r>
                <a:rPr lang="es-ES" sz="2000" dirty="0">
                  <a:ea typeface="Times New Roman" panose="02020603050405020304" pitchFamily="18" charset="0"/>
                </a:rPr>
                <a:t>Ósea 19.2 % (n=10). </a:t>
              </a:r>
            </a:p>
            <a:p>
              <a:pPr lvl="1"/>
              <a:r>
                <a:rPr lang="es-ES" sz="2000" dirty="0">
                  <a:ea typeface="Times New Roman" panose="02020603050405020304" pitchFamily="18" charset="0"/>
                </a:rPr>
                <a:t>Peritoneal 5,8% (n=3)</a:t>
              </a:r>
            </a:p>
            <a:p>
              <a:pPr lvl="1"/>
              <a:r>
                <a:rPr lang="es-ES" sz="2000" dirty="0"/>
                <a:t>Hepática 3,9% (n=2)</a:t>
              </a:r>
            </a:p>
            <a:p>
              <a:pPr lvl="1"/>
              <a:r>
                <a:rPr lang="es-ES" sz="2000" dirty="0"/>
                <a:t>Pancreática 3,9% (n=2)</a:t>
              </a:r>
            </a:p>
            <a:p>
              <a:pPr lvl="1"/>
              <a:r>
                <a:rPr lang="es-ES" sz="2000" dirty="0"/>
                <a:t>Ovárica 1,9% (n=1)</a:t>
              </a:r>
            </a:p>
            <a:p>
              <a:pPr lvl="1"/>
              <a:r>
                <a:rPr lang="es-ES" sz="2000" dirty="0"/>
                <a:t>Colónica 1,9% (n=1)</a:t>
              </a:r>
            </a:p>
            <a:p>
              <a:pPr lvl="1"/>
              <a:r>
                <a:rPr lang="es-ES" sz="2000" dirty="0"/>
                <a:t>Esplénica 1,9% (n=1)</a:t>
              </a:r>
            </a:p>
            <a:p>
              <a:endParaRPr lang="es-ES" dirty="0"/>
            </a:p>
          </p:txBody>
        </p:sp>
        <p:sp>
          <p:nvSpPr>
            <p:cNvPr id="26" name="Flecha derecha 25">
              <a:extLst>
                <a:ext uri="{FF2B5EF4-FFF2-40B4-BE49-F238E27FC236}">
                  <a16:creationId xmlns:a16="http://schemas.microsoft.com/office/drawing/2014/main" id="{9851E1C3-C254-9AFA-6797-C8649A8890DC}"/>
                </a:ext>
              </a:extLst>
            </p:cNvPr>
            <p:cNvSpPr/>
            <p:nvPr/>
          </p:nvSpPr>
          <p:spPr>
            <a:xfrm>
              <a:off x="5054197" y="4002598"/>
              <a:ext cx="1254369" cy="3913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428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106F3F-030C-4490-9C1D-58C408AF8333}"/>
</file>

<file path=customXml/itemProps3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1287</Words>
  <Application>Microsoft Macintosh PowerPoint</Application>
  <PresentationFormat>Panorámica</PresentationFormat>
  <Paragraphs>277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Helvetica</vt:lpstr>
      <vt:lpstr>Times</vt:lpstr>
      <vt:lpstr>Times New Roman</vt:lpstr>
      <vt:lpstr>Wingdings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 del tumor primario</vt:lpstr>
      <vt:lpstr>Características de las metástasis hepáticas</vt:lpstr>
      <vt:lpstr>Complicaciones postrasplante</vt:lpstr>
      <vt:lpstr>Recidivas postrasplante</vt:lpstr>
      <vt:lpstr>Supervivencia global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Andrea Boscà i Robledo</cp:lastModifiedBy>
  <cp:revision>19</cp:revision>
  <dcterms:created xsi:type="dcterms:W3CDTF">2022-01-31T13:34:55Z</dcterms:created>
  <dcterms:modified xsi:type="dcterms:W3CDTF">2025-10-23T21:49:24Z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