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7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69" r:id="rId13"/>
    <p:sldId id="27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7219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2E2"/>
    <a:srgbClr val="FDFEFD"/>
    <a:srgbClr val="939292"/>
    <a:srgbClr val="B5A8AF"/>
    <a:srgbClr val="8E7A85"/>
    <a:srgbClr val="00A2E2"/>
    <a:srgbClr val="B3A6AD"/>
    <a:srgbClr val="00833D"/>
    <a:srgbClr val="009AE6"/>
    <a:srgbClr val="E7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139267-D8D9-4DBC-B6C6-806C93168AA9}" v="326" dt="2025-09-17T17:49:51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4580" autoAdjust="0"/>
  </p:normalViewPr>
  <p:slideViewPr>
    <p:cSldViewPr snapToGrid="0" showGuides="1">
      <p:cViewPr varScale="1">
        <p:scale>
          <a:sx n="98" d="100"/>
          <a:sy n="98" d="100"/>
        </p:scale>
        <p:origin x="180" y="96"/>
      </p:cViewPr>
      <p:guideLst>
        <p:guide orient="horz" pos="96"/>
        <p:guide pos="721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àlia  López" userId="dd901dbb-d62d-4bbc-a0e3-14088baa61ef" providerId="ADAL" clId="{00CC0F90-E511-4590-8CDD-A793BC47972E}"/>
    <pc:docChg chg="undo custSel addSld delSld modSld">
      <pc:chgData name="Natàlia  López" userId="dd901dbb-d62d-4bbc-a0e3-14088baa61ef" providerId="ADAL" clId="{00CC0F90-E511-4590-8CDD-A793BC47972E}" dt="2025-09-17T17:49:55.807" v="944" actId="34135"/>
      <pc:docMkLst>
        <pc:docMk/>
      </pc:docMkLst>
      <pc:sldChg chg="addSp delSp modSp mod">
        <pc:chgData name="Natàlia  López" userId="dd901dbb-d62d-4bbc-a0e3-14088baa61ef" providerId="ADAL" clId="{00CC0F90-E511-4590-8CDD-A793BC47972E}" dt="2025-09-17T17:49:55.807" v="944" actId="34135"/>
        <pc:sldMkLst>
          <pc:docMk/>
          <pc:sldMk cId="744342960" sldId="257"/>
        </pc:sldMkLst>
        <pc:spChg chg="mod">
          <ac:chgData name="Natàlia  López" userId="dd901dbb-d62d-4bbc-a0e3-14088baa61ef" providerId="ADAL" clId="{00CC0F90-E511-4590-8CDD-A793BC47972E}" dt="2025-09-17T16:43:28.299" v="632" actId="34135"/>
          <ac:spMkLst>
            <pc:docMk/>
            <pc:sldMk cId="744342960" sldId="257"/>
            <ac:spMk id="6" creationId="{D29E4D2F-480A-464B-8B69-EA25A631CE5D}"/>
          </ac:spMkLst>
        </pc:spChg>
        <pc:spChg chg="mod">
          <ac:chgData name="Natàlia  López" userId="dd901dbb-d62d-4bbc-a0e3-14088baa61ef" providerId="ADAL" clId="{00CC0F90-E511-4590-8CDD-A793BC47972E}" dt="2025-09-17T16:43:28.299" v="632" actId="34135"/>
          <ac:spMkLst>
            <pc:docMk/>
            <pc:sldMk cId="744342960" sldId="257"/>
            <ac:spMk id="7" creationId="{6534C781-F462-4AAE-BB6D-C4898DD7DD27}"/>
          </ac:spMkLst>
        </pc:spChg>
        <pc:spChg chg="mod">
          <ac:chgData name="Natàlia  López" userId="dd901dbb-d62d-4bbc-a0e3-14088baa61ef" providerId="ADAL" clId="{00CC0F90-E511-4590-8CDD-A793BC47972E}" dt="2025-09-17T16:18:45.619" v="202" actId="20577"/>
          <ac:spMkLst>
            <pc:docMk/>
            <pc:sldMk cId="744342960" sldId="257"/>
            <ac:spMk id="8" creationId="{549B873C-3515-4A86-835D-7D739B3B6DA6}"/>
          </ac:spMkLst>
        </pc:spChg>
        <pc:spChg chg="mod">
          <ac:chgData name="Natàlia  López" userId="dd901dbb-d62d-4bbc-a0e3-14088baa61ef" providerId="ADAL" clId="{00CC0F90-E511-4590-8CDD-A793BC47972E}" dt="2025-09-17T16:18:50.925" v="203" actId="20577"/>
          <ac:spMkLst>
            <pc:docMk/>
            <pc:sldMk cId="744342960" sldId="257"/>
            <ac:spMk id="9" creationId="{FBBD72F3-89DC-4AF5-9DBA-1D5B051362E5}"/>
          </ac:spMkLst>
        </pc:spChg>
        <pc:spChg chg="mod">
          <ac:chgData name="Natàlia  López" userId="dd901dbb-d62d-4bbc-a0e3-14088baa61ef" providerId="ADAL" clId="{00CC0F90-E511-4590-8CDD-A793BC47972E}" dt="2025-09-10T15:01:31.947" v="38" actId="1076"/>
          <ac:spMkLst>
            <pc:docMk/>
            <pc:sldMk cId="744342960" sldId="257"/>
            <ac:spMk id="10" creationId="{436BE692-1C7E-44F3-BFF5-EF53613BC7EF}"/>
          </ac:spMkLst>
        </pc:spChg>
        <pc:spChg chg="mod">
          <ac:chgData name="Natàlia  López" userId="dd901dbb-d62d-4bbc-a0e3-14088baa61ef" providerId="ADAL" clId="{00CC0F90-E511-4590-8CDD-A793BC47972E}" dt="2025-09-17T16:41:30.384" v="589" actId="34135"/>
          <ac:spMkLst>
            <pc:docMk/>
            <pc:sldMk cId="744342960" sldId="257"/>
            <ac:spMk id="12" creationId="{4C9C88B0-3664-4D51-B1AE-97894215801F}"/>
          </ac:spMkLst>
        </pc:spChg>
        <pc:spChg chg="add del mod">
          <ac:chgData name="Natàlia  López" userId="dd901dbb-d62d-4bbc-a0e3-14088baa61ef" providerId="ADAL" clId="{00CC0F90-E511-4590-8CDD-A793BC47972E}" dt="2025-09-17T17:16:58.651" v="795" actId="478"/>
          <ac:spMkLst>
            <pc:docMk/>
            <pc:sldMk cId="744342960" sldId="257"/>
            <ac:spMk id="33" creationId="{34A836FD-35F2-0BD1-5372-B8465A74AD38}"/>
          </ac:spMkLst>
        </pc:spChg>
        <pc:grpChg chg="add mod">
          <ac:chgData name="Natàlia  López" userId="dd901dbb-d62d-4bbc-a0e3-14088baa61ef" providerId="ADAL" clId="{00CC0F90-E511-4590-8CDD-A793BC47972E}" dt="2025-09-17T17:49:55.807" v="944" actId="34135"/>
          <ac:grpSpMkLst>
            <pc:docMk/>
            <pc:sldMk cId="744342960" sldId="257"/>
            <ac:grpSpMk id="3" creationId="{81C98ECB-557C-302A-7FDB-D3539DDD1EA4}"/>
          </ac:grpSpMkLst>
        </pc:grpChg>
        <pc:grpChg chg="add mod">
          <ac:chgData name="Natàlia  López" userId="dd901dbb-d62d-4bbc-a0e3-14088baa61ef" providerId="ADAL" clId="{00CC0F90-E511-4590-8CDD-A793BC47972E}" dt="2025-09-17T16:43:35.282" v="633" actId="34135"/>
          <ac:grpSpMkLst>
            <pc:docMk/>
            <pc:sldMk cId="744342960" sldId="257"/>
            <ac:grpSpMk id="15" creationId="{98F7769B-9EE6-74F7-E885-CDB2A3C83B36}"/>
          </ac:grpSpMkLst>
        </pc:grpChg>
        <pc:grpChg chg="add del mod">
          <ac:chgData name="Natàlia  López" userId="dd901dbb-d62d-4bbc-a0e3-14088baa61ef" providerId="ADAL" clId="{00CC0F90-E511-4590-8CDD-A793BC47972E}" dt="2025-09-17T16:42:21.173" v="595" actId="165"/>
          <ac:grpSpMkLst>
            <pc:docMk/>
            <pc:sldMk cId="744342960" sldId="257"/>
            <ac:grpSpMk id="16" creationId="{5B73F306-189A-13B3-59E8-56D7C4CD4FDA}"/>
          </ac:grpSpMkLst>
        </pc:grpChg>
        <pc:grpChg chg="add del mod">
          <ac:chgData name="Natàlia  López" userId="dd901dbb-d62d-4bbc-a0e3-14088baa61ef" providerId="ADAL" clId="{00CC0F90-E511-4590-8CDD-A793BC47972E}" dt="2025-09-17T16:42:06.962" v="591" actId="478"/>
          <ac:grpSpMkLst>
            <pc:docMk/>
            <pc:sldMk cId="744342960" sldId="257"/>
            <ac:grpSpMk id="20" creationId="{CB3FD933-D137-6760-DC7D-096083E31C56}"/>
          </ac:grpSpMkLst>
        </pc:grpChg>
        <pc:grpChg chg="add mod">
          <ac:chgData name="Natàlia  López" userId="dd901dbb-d62d-4bbc-a0e3-14088baa61ef" providerId="ADAL" clId="{00CC0F90-E511-4590-8CDD-A793BC47972E}" dt="2025-09-17T16:43:28.299" v="632" actId="34135"/>
          <ac:grpSpMkLst>
            <pc:docMk/>
            <pc:sldMk cId="744342960" sldId="257"/>
            <ac:grpSpMk id="23" creationId="{4573649A-4D06-50A9-A148-06B158CBA7C0}"/>
          </ac:grpSpMkLst>
        </pc:grpChg>
        <pc:grpChg chg="mod">
          <ac:chgData name="Natàlia  López" userId="dd901dbb-d62d-4bbc-a0e3-14088baa61ef" providerId="ADAL" clId="{00CC0F90-E511-4590-8CDD-A793BC47972E}" dt="2025-09-10T15:19:06.278" v="156" actId="34135"/>
          <ac:grpSpMkLst>
            <pc:docMk/>
            <pc:sldMk cId="744342960" sldId="257"/>
            <ac:grpSpMk id="34" creationId="{CB7C7E09-141D-6A7D-4638-6AB32664BB10}"/>
          </ac:grpSpMkLst>
        </pc:grpChg>
        <pc:grpChg chg="mod topLvl">
          <ac:chgData name="Natàlia  López" userId="dd901dbb-d62d-4bbc-a0e3-14088baa61ef" providerId="ADAL" clId="{00CC0F90-E511-4590-8CDD-A793BC47972E}" dt="2025-09-17T16:43:28.299" v="632" actId="34135"/>
          <ac:grpSpMkLst>
            <pc:docMk/>
            <pc:sldMk cId="744342960" sldId="257"/>
            <ac:grpSpMk id="35" creationId="{DD7E468C-33FA-6B5A-6F3D-0CE90971984D}"/>
          </ac:grpSpMkLst>
        </pc:grpChg>
        <pc:graphicFrameChg chg="add del mod">
          <ac:chgData name="Natàlia  López" userId="dd901dbb-d62d-4bbc-a0e3-14088baa61ef" providerId="ADAL" clId="{00CC0F90-E511-4590-8CDD-A793BC47972E}" dt="2025-09-17T16:28:13.891" v="241" actId="478"/>
          <ac:graphicFrameMkLst>
            <pc:docMk/>
            <pc:sldMk cId="744342960" sldId="257"/>
            <ac:graphicFrameMk id="5" creationId="{A231DF47-B50B-82CC-8C6D-24FF816D9958}"/>
          </ac:graphicFrameMkLst>
        </pc:graphicFrameChg>
        <pc:graphicFrameChg chg="add del mod ord">
          <ac:chgData name="Natàlia  López" userId="dd901dbb-d62d-4bbc-a0e3-14088baa61ef" providerId="ADAL" clId="{00CC0F90-E511-4590-8CDD-A793BC47972E}" dt="2025-09-17T16:28:13.136" v="240" actId="478"/>
          <ac:graphicFrameMkLst>
            <pc:docMk/>
            <pc:sldMk cId="744342960" sldId="257"/>
            <ac:graphicFrameMk id="13" creationId="{32623384-4E16-ABD1-5B2E-A9CCF1DE75E7}"/>
          </ac:graphicFrameMkLst>
        </pc:graphicFrameChg>
        <pc:picChg chg="add mod topLvl modCrop">
          <ac:chgData name="Natàlia  López" userId="dd901dbb-d62d-4bbc-a0e3-14088baa61ef" providerId="ADAL" clId="{00CC0F90-E511-4590-8CDD-A793BC47972E}" dt="2025-09-17T16:43:28.299" v="632" actId="34135"/>
          <ac:picMkLst>
            <pc:docMk/>
            <pc:sldMk cId="744342960" sldId="257"/>
            <ac:picMk id="2" creationId="{B2404EEB-D204-8471-5B22-F54D864C1026}"/>
          </ac:picMkLst>
        </pc:picChg>
        <pc:picChg chg="add del mod modCrop">
          <ac:chgData name="Natàlia  López" userId="dd901dbb-d62d-4bbc-a0e3-14088baa61ef" providerId="ADAL" clId="{00CC0F90-E511-4590-8CDD-A793BC47972E}" dt="2025-09-17T16:17:20.678" v="184" actId="1076"/>
          <ac:picMkLst>
            <pc:docMk/>
            <pc:sldMk cId="744342960" sldId="257"/>
            <ac:picMk id="3" creationId="{AFC48FB4-B406-37FF-AD56-552083A4F382}"/>
          </ac:picMkLst>
        </pc:picChg>
        <pc:picChg chg="add mod">
          <ac:chgData name="Natàlia  López" userId="dd901dbb-d62d-4bbc-a0e3-14088baa61ef" providerId="ADAL" clId="{00CC0F90-E511-4590-8CDD-A793BC47972E}" dt="2025-09-17T16:43:35.282" v="633" actId="34135"/>
          <ac:picMkLst>
            <pc:docMk/>
            <pc:sldMk cId="744342960" sldId="257"/>
            <ac:picMk id="4" creationId="{C57ED18D-EDD2-BAE8-05D2-71451C68A3AB}"/>
          </ac:picMkLst>
        </pc:picChg>
        <pc:picChg chg="add mod">
          <ac:chgData name="Natàlia  López" userId="dd901dbb-d62d-4bbc-a0e3-14088baa61ef" providerId="ADAL" clId="{00CC0F90-E511-4590-8CDD-A793BC47972E}" dt="2025-09-17T16:43:35.282" v="633" actId="34135"/>
          <ac:picMkLst>
            <pc:docMk/>
            <pc:sldMk cId="744342960" sldId="257"/>
            <ac:picMk id="11" creationId="{F6219342-D9F2-1843-82D6-E60FD434A113}"/>
          </ac:picMkLst>
        </pc:picChg>
        <pc:picChg chg="add mod modCrop">
          <ac:chgData name="Natàlia  López" userId="dd901dbb-d62d-4bbc-a0e3-14088baa61ef" providerId="ADAL" clId="{00CC0F90-E511-4590-8CDD-A793BC47972E}" dt="2025-09-17T16:43:35.282" v="633" actId="34135"/>
          <ac:picMkLst>
            <pc:docMk/>
            <pc:sldMk cId="744342960" sldId="257"/>
            <ac:picMk id="14" creationId="{B10C55A9-4136-2523-55D8-8B6078EFA265}"/>
          </ac:picMkLst>
        </pc:picChg>
        <pc:picChg chg="add mod">
          <ac:chgData name="Natàlia  López" userId="dd901dbb-d62d-4bbc-a0e3-14088baa61ef" providerId="ADAL" clId="{00CC0F90-E511-4590-8CDD-A793BC47972E}" dt="2025-09-17T16:38:21.474" v="563" actId="34135"/>
          <ac:picMkLst>
            <pc:docMk/>
            <pc:sldMk cId="744342960" sldId="257"/>
            <ac:picMk id="18" creationId="{33D7AB2D-4542-C382-A9F2-313201D45EDB}"/>
          </ac:picMkLst>
        </pc:picChg>
        <pc:picChg chg="add mod modCrop">
          <ac:chgData name="Natàlia  López" userId="dd901dbb-d62d-4bbc-a0e3-14088baa61ef" providerId="ADAL" clId="{00CC0F90-E511-4590-8CDD-A793BC47972E}" dt="2025-09-17T16:38:21.474" v="563" actId="34135"/>
          <ac:picMkLst>
            <pc:docMk/>
            <pc:sldMk cId="744342960" sldId="257"/>
            <ac:picMk id="19" creationId="{36799F6C-7F65-580E-63E1-F9FE5642AAD0}"/>
          </ac:picMkLst>
        </pc:picChg>
        <pc:picChg chg="add mod modCrop">
          <ac:chgData name="Natàlia  López" userId="dd901dbb-d62d-4bbc-a0e3-14088baa61ef" providerId="ADAL" clId="{00CC0F90-E511-4590-8CDD-A793BC47972E}" dt="2025-09-17T17:49:55.807" v="944" actId="34135"/>
          <ac:picMkLst>
            <pc:docMk/>
            <pc:sldMk cId="744342960" sldId="257"/>
            <ac:picMk id="21" creationId="{B1827BE4-C0A2-2282-D627-4A61F55DE57A}"/>
          </ac:picMkLst>
        </pc:picChg>
        <pc:picChg chg="add mod">
          <ac:chgData name="Natàlia  López" userId="dd901dbb-d62d-4bbc-a0e3-14088baa61ef" providerId="ADAL" clId="{00CC0F90-E511-4590-8CDD-A793BC47972E}" dt="2025-09-17T16:39:31.237" v="568" actId="1076"/>
          <ac:picMkLst>
            <pc:docMk/>
            <pc:sldMk cId="744342960" sldId="257"/>
            <ac:picMk id="22" creationId="{F1CCF70D-B9BE-46CB-16E5-901C7B3F6F78}"/>
          </ac:picMkLst>
        </pc:picChg>
        <pc:picChg chg="add del mod modCrop">
          <ac:chgData name="Natàlia  López" userId="dd901dbb-d62d-4bbc-a0e3-14088baa61ef" providerId="ADAL" clId="{00CC0F90-E511-4590-8CDD-A793BC47972E}" dt="2025-09-17T16:50:51.284" v="640" actId="478"/>
          <ac:picMkLst>
            <pc:docMk/>
            <pc:sldMk cId="744342960" sldId="257"/>
            <ac:picMk id="25" creationId="{EFE9C0B3-4379-FB6E-930D-DA9DAFC21DF0}"/>
          </ac:picMkLst>
        </pc:picChg>
        <pc:picChg chg="add mod">
          <ac:chgData name="Natàlia  López" userId="dd901dbb-d62d-4bbc-a0e3-14088baa61ef" providerId="ADAL" clId="{00CC0F90-E511-4590-8CDD-A793BC47972E}" dt="2025-09-17T17:49:55.807" v="944" actId="34135"/>
          <ac:picMkLst>
            <pc:docMk/>
            <pc:sldMk cId="744342960" sldId="257"/>
            <ac:picMk id="27" creationId="{5683CDF3-5B64-B4E5-D0E7-4A0D07D07EBA}"/>
          </ac:picMkLst>
        </pc:picChg>
        <pc:picChg chg="add del mod">
          <ac:chgData name="Natàlia  López" userId="dd901dbb-d62d-4bbc-a0e3-14088baa61ef" providerId="ADAL" clId="{00CC0F90-E511-4590-8CDD-A793BC47972E}" dt="2025-09-17T17:16:56.281" v="794" actId="478"/>
          <ac:picMkLst>
            <pc:docMk/>
            <pc:sldMk cId="744342960" sldId="257"/>
            <ac:picMk id="29" creationId="{1A729BAA-BE4C-C405-8D51-46BE6ABED62D}"/>
          </ac:picMkLst>
        </pc:picChg>
        <pc:picChg chg="mod">
          <ac:chgData name="Natàlia  López" userId="dd901dbb-d62d-4bbc-a0e3-14088baa61ef" providerId="ADAL" clId="{00CC0F90-E511-4590-8CDD-A793BC47972E}" dt="2025-09-17T16:41:13.058" v="588" actId="1035"/>
          <ac:picMkLst>
            <pc:docMk/>
            <pc:sldMk cId="744342960" sldId="257"/>
            <ac:picMk id="30" creationId="{F9BF114A-F667-F53C-2897-AFE620279E23}"/>
          </ac:picMkLst>
        </pc:picChg>
        <pc:picChg chg="add mod">
          <ac:chgData name="Natàlia  López" userId="dd901dbb-d62d-4bbc-a0e3-14088baa61ef" providerId="ADAL" clId="{00CC0F90-E511-4590-8CDD-A793BC47972E}" dt="2025-09-17T17:49:55.807" v="944" actId="34135"/>
          <ac:picMkLst>
            <pc:docMk/>
            <pc:sldMk cId="744342960" sldId="257"/>
            <ac:picMk id="32" creationId="{0B12695F-AD37-6349-27F9-41383D6BD57E}"/>
          </ac:picMkLst>
        </pc:picChg>
        <pc:picChg chg="add del mod">
          <ac:chgData name="Natàlia  López" userId="dd901dbb-d62d-4bbc-a0e3-14088baa61ef" providerId="ADAL" clId="{00CC0F90-E511-4590-8CDD-A793BC47972E}" dt="2025-09-17T17:49:55.807" v="944" actId="34135"/>
          <ac:picMkLst>
            <pc:docMk/>
            <pc:sldMk cId="744342960" sldId="257"/>
            <ac:picMk id="37" creationId="{EEFA737A-7438-D830-E475-F98A4A5F7A5A}"/>
          </ac:picMkLst>
        </pc:picChg>
        <pc:picChg chg="add del mod">
          <ac:chgData name="Natàlia  López" userId="dd901dbb-d62d-4bbc-a0e3-14088baa61ef" providerId="ADAL" clId="{00CC0F90-E511-4590-8CDD-A793BC47972E}" dt="2025-09-17T17:20:59.039" v="819" actId="478"/>
          <ac:picMkLst>
            <pc:docMk/>
            <pc:sldMk cId="744342960" sldId="257"/>
            <ac:picMk id="39" creationId="{C7C479BE-AF3A-B580-510D-0418F7CB3199}"/>
          </ac:picMkLst>
        </pc:picChg>
      </pc:sldChg>
      <pc:sldChg chg="modSp del mod">
        <pc:chgData name="Natàlia  López" userId="dd901dbb-d62d-4bbc-a0e3-14088baa61ef" providerId="ADAL" clId="{00CC0F90-E511-4590-8CDD-A793BC47972E}" dt="2025-09-10T15:05:15.730" v="79" actId="47"/>
        <pc:sldMkLst>
          <pc:docMk/>
          <pc:sldMk cId="3248124415" sldId="261"/>
        </pc:sldMkLst>
      </pc:sldChg>
      <pc:sldChg chg="del">
        <pc:chgData name="Natàlia  López" userId="dd901dbb-d62d-4bbc-a0e3-14088baa61ef" providerId="ADAL" clId="{00CC0F90-E511-4590-8CDD-A793BC47972E}" dt="2025-09-10T15:05:17.497" v="80" actId="47"/>
        <pc:sldMkLst>
          <pc:docMk/>
          <pc:sldMk cId="1950076786" sldId="262"/>
        </pc:sldMkLst>
      </pc:sldChg>
      <pc:sldChg chg="del">
        <pc:chgData name="Natàlia  López" userId="dd901dbb-d62d-4bbc-a0e3-14088baa61ef" providerId="ADAL" clId="{00CC0F90-E511-4590-8CDD-A793BC47972E}" dt="2025-09-10T15:17:21.620" v="146" actId="47"/>
        <pc:sldMkLst>
          <pc:docMk/>
          <pc:sldMk cId="1893222902" sldId="263"/>
        </pc:sldMkLst>
      </pc:sldChg>
      <pc:sldChg chg="addSp delSp modSp new add del mod setBg">
        <pc:chgData name="Natàlia  López" userId="dd901dbb-d62d-4bbc-a0e3-14088baa61ef" providerId="ADAL" clId="{00CC0F90-E511-4590-8CDD-A793BC47972E}" dt="2025-09-17T17:39:14.472" v="913" actId="34135"/>
        <pc:sldMkLst>
          <pc:docMk/>
          <pc:sldMk cId="2061159690" sldId="264"/>
        </pc:sldMkLst>
        <pc:spChg chg="add del mod">
          <ac:chgData name="Natàlia  López" userId="dd901dbb-d62d-4bbc-a0e3-14088baa61ef" providerId="ADAL" clId="{00CC0F90-E511-4590-8CDD-A793BC47972E}" dt="2025-09-17T17:39:14.472" v="913" actId="34135"/>
          <ac:spMkLst>
            <pc:docMk/>
            <pc:sldMk cId="2061159690" sldId="264"/>
            <ac:spMk id="9" creationId="{F6F55DDD-B0C7-7220-181B-6BB1DCECE138}"/>
          </ac:spMkLst>
        </pc:spChg>
        <pc:spChg chg="add del mod">
          <ac:chgData name="Natàlia  López" userId="dd901dbb-d62d-4bbc-a0e3-14088baa61ef" providerId="ADAL" clId="{00CC0F90-E511-4590-8CDD-A793BC47972E}" dt="2025-09-17T17:21:47.021" v="823" actId="478"/>
          <ac:spMkLst>
            <pc:docMk/>
            <pc:sldMk cId="2061159690" sldId="264"/>
            <ac:spMk id="10" creationId="{DEB3BBC3-33F0-CF0C-C484-83EAF65323DC}"/>
          </ac:spMkLst>
        </pc:spChg>
        <pc:spChg chg="add mod">
          <ac:chgData name="Natàlia  López" userId="dd901dbb-d62d-4bbc-a0e3-14088baa61ef" providerId="ADAL" clId="{00CC0F90-E511-4590-8CDD-A793BC47972E}" dt="2025-09-17T17:39:14.472" v="913" actId="34135"/>
          <ac:spMkLst>
            <pc:docMk/>
            <pc:sldMk cId="2061159690" sldId="264"/>
            <ac:spMk id="15" creationId="{D2347C3B-5AFA-CB4E-5459-55EE8FDE6824}"/>
          </ac:spMkLst>
        </pc:spChg>
        <pc:spChg chg="mod">
          <ac:chgData name="Natàlia  López" userId="dd901dbb-d62d-4bbc-a0e3-14088baa61ef" providerId="ADAL" clId="{00CC0F90-E511-4590-8CDD-A793BC47972E}" dt="2025-09-17T17:31:16.779" v="894"/>
          <ac:spMkLst>
            <pc:docMk/>
            <pc:sldMk cId="2061159690" sldId="264"/>
            <ac:spMk id="17" creationId="{A8CEE999-1BAE-7A3D-A5A4-4F1BB83C843A}"/>
          </ac:spMkLst>
        </pc:spChg>
        <pc:grpChg chg="add del mod">
          <ac:chgData name="Natàlia  López" userId="dd901dbb-d62d-4bbc-a0e3-14088baa61ef" providerId="ADAL" clId="{00CC0F90-E511-4590-8CDD-A793BC47972E}" dt="2025-09-17T16:33:04.035" v="329" actId="478"/>
          <ac:grpSpMkLst>
            <pc:docMk/>
            <pc:sldMk cId="2061159690" sldId="264"/>
            <ac:grpSpMk id="2" creationId="{25F34C42-FAFD-2EDB-BC92-45735419B0F9}"/>
          </ac:grpSpMkLst>
        </pc:grpChg>
        <pc:grpChg chg="add mod">
          <ac:chgData name="Natàlia  López" userId="dd901dbb-d62d-4bbc-a0e3-14088baa61ef" providerId="ADAL" clId="{00CC0F90-E511-4590-8CDD-A793BC47972E}" dt="2025-09-17T17:39:14.472" v="913" actId="34135"/>
          <ac:grpSpMkLst>
            <pc:docMk/>
            <pc:sldMk cId="2061159690" sldId="264"/>
            <ac:grpSpMk id="8" creationId="{D1274183-201B-D470-C630-C0E18CA75B68}"/>
          </ac:grpSpMkLst>
        </pc:grpChg>
        <pc:grpChg chg="add mod">
          <ac:chgData name="Natàlia  López" userId="dd901dbb-d62d-4bbc-a0e3-14088baa61ef" providerId="ADAL" clId="{00CC0F90-E511-4590-8CDD-A793BC47972E}" dt="2025-09-17T17:39:14.472" v="913" actId="34135"/>
          <ac:grpSpMkLst>
            <pc:docMk/>
            <pc:sldMk cId="2061159690" sldId="264"/>
            <ac:grpSpMk id="12" creationId="{988AA126-BE99-6C4F-775D-F08CDA7CE669}"/>
          </ac:grpSpMkLst>
        </pc:grpChg>
        <pc:grpChg chg="add mod">
          <ac:chgData name="Natàlia  López" userId="dd901dbb-d62d-4bbc-a0e3-14088baa61ef" providerId="ADAL" clId="{00CC0F90-E511-4590-8CDD-A793BC47972E}" dt="2025-09-17T17:39:14.472" v="913" actId="34135"/>
          <ac:grpSpMkLst>
            <pc:docMk/>
            <pc:sldMk cId="2061159690" sldId="264"/>
            <ac:grpSpMk id="14" creationId="{6233B9EB-F28B-3C98-0109-B8A164C59E94}"/>
          </ac:grpSpMkLst>
        </pc:grpChg>
        <pc:grpChg chg="add mod">
          <ac:chgData name="Natàlia  López" userId="dd901dbb-d62d-4bbc-a0e3-14088baa61ef" providerId="ADAL" clId="{00CC0F90-E511-4590-8CDD-A793BC47972E}" dt="2025-09-17T17:31:29.346" v="897" actId="1036"/>
          <ac:grpSpMkLst>
            <pc:docMk/>
            <pc:sldMk cId="2061159690" sldId="264"/>
            <ac:grpSpMk id="16" creationId="{1AB20A96-2FF3-0F6C-BA52-8626D9FC3AE5}"/>
          </ac:grpSpMkLst>
        </pc:grpChg>
        <pc:grpChg chg="add mod">
          <ac:chgData name="Natàlia  López" userId="dd901dbb-d62d-4bbc-a0e3-14088baa61ef" providerId="ADAL" clId="{00CC0F90-E511-4590-8CDD-A793BC47972E}" dt="2025-09-17T17:39:14.472" v="913" actId="34135"/>
          <ac:grpSpMkLst>
            <pc:docMk/>
            <pc:sldMk cId="2061159690" sldId="264"/>
            <ac:grpSpMk id="19" creationId="{B07D3D83-DD71-0E94-24F6-2761D11205FB}"/>
          </ac:grpSpMkLst>
        </pc:grpChg>
        <pc:picChg chg="mod topLvl">
          <ac:chgData name="Natàlia  López" userId="dd901dbb-d62d-4bbc-a0e3-14088baa61ef" providerId="ADAL" clId="{00CC0F90-E511-4590-8CDD-A793BC47972E}" dt="2025-09-17T16:32:35.178" v="321" actId="21"/>
          <ac:picMkLst>
            <pc:docMk/>
            <pc:sldMk cId="2061159690" sldId="264"/>
            <ac:picMk id="3" creationId="{B955FA6B-878C-EA32-7B32-FF2E118A1E78}"/>
          </ac:picMkLst>
        </pc:picChg>
        <pc:picChg chg="add del mod topLvl">
          <ac:chgData name="Natàlia  López" userId="dd901dbb-d62d-4bbc-a0e3-14088baa61ef" providerId="ADAL" clId="{00CC0F90-E511-4590-8CDD-A793BC47972E}" dt="2025-09-17T16:32:41.325" v="325" actId="1076"/>
          <ac:picMkLst>
            <pc:docMk/>
            <pc:sldMk cId="2061159690" sldId="264"/>
            <ac:picMk id="4" creationId="{052C4C90-43A1-CFF5-27AB-E05647AF41B0}"/>
          </ac:picMkLst>
        </pc:picChg>
        <pc:picChg chg="add mod">
          <ac:chgData name="Natàlia  López" userId="dd901dbb-d62d-4bbc-a0e3-14088baa61ef" providerId="ADAL" clId="{00CC0F90-E511-4590-8CDD-A793BC47972E}" dt="2025-09-17T17:39:14.472" v="913" actId="34135"/>
          <ac:picMkLst>
            <pc:docMk/>
            <pc:sldMk cId="2061159690" sldId="264"/>
            <ac:picMk id="7" creationId="{74F0F592-9844-FA18-52BB-5BB4E4AAB2A9}"/>
          </ac:picMkLst>
        </pc:picChg>
        <pc:picChg chg="add del mod">
          <ac:chgData name="Natàlia  López" userId="dd901dbb-d62d-4bbc-a0e3-14088baa61ef" providerId="ADAL" clId="{00CC0F90-E511-4590-8CDD-A793BC47972E}" dt="2025-09-17T17:21:55.098" v="825" actId="478"/>
          <ac:picMkLst>
            <pc:docMk/>
            <pc:sldMk cId="2061159690" sldId="264"/>
            <ac:picMk id="11" creationId="{AF58A4AA-01F6-168B-14AD-1FD8F6BEF761}"/>
          </ac:picMkLst>
        </pc:picChg>
        <pc:picChg chg="add mod">
          <ac:chgData name="Natàlia  López" userId="dd901dbb-d62d-4bbc-a0e3-14088baa61ef" providerId="ADAL" clId="{00CC0F90-E511-4590-8CDD-A793BC47972E}" dt="2025-09-17T17:39:14.472" v="913" actId="34135"/>
          <ac:picMkLst>
            <pc:docMk/>
            <pc:sldMk cId="2061159690" sldId="264"/>
            <ac:picMk id="13" creationId="{F89BC2B4-3348-06C2-1B06-5DDC92BBCABF}"/>
          </ac:picMkLst>
        </pc:picChg>
        <pc:picChg chg="mod">
          <ac:chgData name="Natàlia  López" userId="dd901dbb-d62d-4bbc-a0e3-14088baa61ef" providerId="ADAL" clId="{00CC0F90-E511-4590-8CDD-A793BC47972E}" dt="2025-09-17T17:31:16.779" v="894"/>
          <ac:picMkLst>
            <pc:docMk/>
            <pc:sldMk cId="2061159690" sldId="264"/>
            <ac:picMk id="18" creationId="{984BF5FC-3048-FCCB-D3CF-F55C8A7424D1}"/>
          </ac:picMkLst>
        </pc:picChg>
        <pc:cxnChg chg="add mod">
          <ac:chgData name="Natàlia  López" userId="dd901dbb-d62d-4bbc-a0e3-14088baa61ef" providerId="ADAL" clId="{00CC0F90-E511-4590-8CDD-A793BC47972E}" dt="2025-09-17T17:39:14.472" v="913" actId="34135"/>
          <ac:cxnSpMkLst>
            <pc:docMk/>
            <pc:sldMk cId="2061159690" sldId="264"/>
            <ac:cxnSpMk id="5" creationId="{73E1E27A-284F-2F98-EC72-EEB575422C4B}"/>
          </ac:cxnSpMkLst>
        </pc:cxnChg>
        <pc:cxnChg chg="add mod">
          <ac:chgData name="Natàlia  López" userId="dd901dbb-d62d-4bbc-a0e3-14088baa61ef" providerId="ADAL" clId="{00CC0F90-E511-4590-8CDD-A793BC47972E}" dt="2025-09-17T17:39:14.472" v="913" actId="34135"/>
          <ac:cxnSpMkLst>
            <pc:docMk/>
            <pc:sldMk cId="2061159690" sldId="264"/>
            <ac:cxnSpMk id="6" creationId="{E7EA28C8-083A-D7C8-38D4-7C3EDC5BA7CB}"/>
          </ac:cxnSpMkLst>
        </pc:cxnChg>
      </pc:sldChg>
      <pc:sldChg chg="add del">
        <pc:chgData name="Natàlia  López" userId="dd901dbb-d62d-4bbc-a0e3-14088baa61ef" providerId="ADAL" clId="{00CC0F90-E511-4590-8CDD-A793BC47972E}" dt="2025-09-10T15:20:07.461" v="166" actId="47"/>
        <pc:sldMkLst>
          <pc:docMk/>
          <pc:sldMk cId="3823818299" sldId="265"/>
        </pc:sldMkLst>
      </pc:sldChg>
      <pc:sldChg chg="add del">
        <pc:chgData name="Natàlia  López" userId="dd901dbb-d62d-4bbc-a0e3-14088baa61ef" providerId="ADAL" clId="{00CC0F90-E511-4590-8CDD-A793BC47972E}" dt="2025-09-10T15:20:06.611" v="165" actId="47"/>
        <pc:sldMkLst>
          <pc:docMk/>
          <pc:sldMk cId="3863168691" sldId="266"/>
        </pc:sldMkLst>
      </pc:sldChg>
      <pc:sldChg chg="add del">
        <pc:chgData name="Natàlia  López" userId="dd901dbb-d62d-4bbc-a0e3-14088baa61ef" providerId="ADAL" clId="{00CC0F90-E511-4590-8CDD-A793BC47972E}" dt="2025-09-10T15:20:05.487" v="164" actId="47"/>
        <pc:sldMkLst>
          <pc:docMk/>
          <pc:sldMk cId="1277059145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BD987-8F34-4C91-A8D6-CEFC75569BD8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0E79F-8B63-4575-A033-8712966935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745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Buenos días. Hoy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voy a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pero no la clásica microbiota intestinal, sino de microbiota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intrahepática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 puede parecer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el hígado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órgano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estéril, hoy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sabemos que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no,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 su propia microbiota, y que esta puede tener incidencia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tanto en el metabolismo como en la inmunidad propia del hígado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0E79F-8B63-4575-A033-87129669359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297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Agradecer</a:t>
            </a:r>
            <a:r>
              <a:rPr lang="es-ES" baseline="0" dirty="0" smtClean="0"/>
              <a:t> a todos las personas que han hecho posible este trabajo y principalmente al nuestro </a:t>
            </a:r>
            <a:r>
              <a:rPr lang="es-ES" baseline="0" dirty="0" err="1" smtClean="0"/>
              <a:t>bioinformático</a:t>
            </a:r>
            <a:r>
              <a:rPr lang="es-ES" baseline="0" dirty="0" smtClean="0"/>
              <a:t> de cabecera, el Dr. Lucas, cuyos análisis han sido clave para que estos resultados hayan sido recientemente publicados en la revista GUT, donde encontraréis información más detallada sobre este tema.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0E79F-8B63-4575-A033-871296693595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33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Todavía hoy nos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enfrentamos a desafíos en el trasplante hepático,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 todo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corto plazo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los cuales no tenemos herramientas con las que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predecir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complicaciones.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0E79F-8B63-4575-A033-87129669359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51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 que pensamos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quizás el propio injerto tenga información que aún no estamos sabiendo leer. Entonces</a:t>
            </a:r>
            <a:r>
              <a:rPr lang="es-E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</a:t>
            </a:r>
            <a:endParaRPr lang="es-E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s-E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FRASES DE HIPÓTESIS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0E79F-8B63-4575-A033-87129669359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7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este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trabajo hemos recogido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130 líquidos de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preservación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secuenciado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 bacteriano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 en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solución,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realizado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bioinformáticos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el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perfil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esta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 y su</a:t>
            </a:r>
            <a:r>
              <a:rPr lang="es-E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relación con la evolución del trasplante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incluso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 validado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estos análisis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0E79F-8B63-4575-A033-87129669359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2347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Descubrimos que la microbiota en la solución de preservación es casi un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espejo de la microbiota publicada para hígado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muy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distinta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que se encuentra en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ya había sido propuesto. Como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podemos ver, mientras que en el </a:t>
            </a:r>
            <a:r>
              <a:rPr lang="es-E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hígado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predominan las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Proteobacterias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heces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predominan las </a:t>
            </a:r>
            <a:r>
              <a:rPr lang="es-E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Bacteroidetes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Sin embargo,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 importante es que vimos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perfiles distintos según el desenlace clínico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 ejemplo, algunos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géneros eran más abundantes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pacientes que fallecieron o presentaron trombosis arterial, y otros estaban disminuidos en casos de rechazo agudo o complicaciones biliares.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0E79F-8B63-4575-A033-87129669359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5382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de estos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taxones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microbianos clave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bioinformático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creó un método propio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minería</a:t>
            </a:r>
            <a:r>
              <a:rPr lang="es-E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genes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de la bibliografía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existente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conectarlos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 taxones con genes importantes a nivel hepático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final relacionar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rutas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metabólicas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específicas. 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0E79F-8B63-4575-A033-87129669359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092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verificar los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teóricos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minería bibliográfica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realizamos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análisis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transcriptómico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biopsias hepáticas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los mismos donantes. Como podemos ver, la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agrupación no supervisada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estos resultados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separó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claramente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los supervivientes de los no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supervivientes.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Además, encontramos una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sobreexpresión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implicados en la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inflamación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injertos de receptores que no sobrevivieron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0E79F-8B63-4575-A033-87129669359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446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último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utilizando únicamente los taxones microbianos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clave, entrenamos algoritmos predictivos de diferentes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siguiendo este flujo típico de trabajo, con una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validación externa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independiente final.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Así,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logramos predecir el rechazo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agudo y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supervivencia con gran precisión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Los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resultados se mantuvieron sólidos en una cohorte de validación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independiente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0E79F-8B63-4575-A033-87129669359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94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resumen: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hígado del donante no está solo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Su microbiota puede decirnos mucho sobre su destino. Este trabajo nos abre la puerta a usar la microbiota del injerto como 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herramienta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preoperatoria para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personalizar el trasplante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y, quién sabe, quizá en el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podamos incluso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modular esa microbiota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mejorar los resultados.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0E79F-8B63-4575-A033-871296693595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87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="" xmlns:a16="http://schemas.microsoft.com/office/drawing/2014/main" id="{27BC1976-552D-404B-90A5-E758656BE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>
            <a:extLst>
              <a:ext uri="{FF2B5EF4-FFF2-40B4-BE49-F238E27FC236}">
                <a16:creationId xmlns="" xmlns:a16="http://schemas.microsoft.com/office/drawing/2014/main" id="{8510FC2B-7420-4C65-B6CB-3585F9A05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="" xmlns:a16="http://schemas.microsoft.com/office/drawing/2014/main" id="{D4590F58-2EFA-41A9-B187-496A0BD3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="" xmlns:a16="http://schemas.microsoft.com/office/drawing/2014/main" id="{220EC747-C88C-4CC2-BABA-8FB6C18E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="" xmlns:a16="http://schemas.microsoft.com/office/drawing/2014/main" id="{72DBEF32-FEC4-4FF1-BE1B-742DB85C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09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="" xmlns:a16="http://schemas.microsoft.com/office/drawing/2014/main" id="{243472A5-B62D-468C-B223-BA49DE80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="" xmlns:a16="http://schemas.microsoft.com/office/drawing/2014/main" id="{D5F50C75-E440-464A-9A96-B2577BC4D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="" xmlns:a16="http://schemas.microsoft.com/office/drawing/2014/main" id="{C7FD6380-7672-4BBA-9F49-3A0C3064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="" xmlns:a16="http://schemas.microsoft.com/office/drawing/2014/main" id="{67BAFFA8-E3B6-4827-B730-1FFF0EB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="" xmlns:a16="http://schemas.microsoft.com/office/drawing/2014/main" id="{4321A892-AFD5-48BB-A2BD-EFFDA434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84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="" xmlns:a16="http://schemas.microsoft.com/office/drawing/2014/main" id="{6B0FDB24-FF4B-4507-B94B-B6B41F9DB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="" xmlns:a16="http://schemas.microsoft.com/office/drawing/2014/main" id="{7AEF3D80-7362-4211-A3CB-72793B7DA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="" xmlns:a16="http://schemas.microsoft.com/office/drawing/2014/main" id="{B5F000D3-B29B-43EF-B763-0CB76295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="" xmlns:a16="http://schemas.microsoft.com/office/drawing/2014/main" id="{4FBC1221-B80C-4906-A258-6FB86166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="" xmlns:a16="http://schemas.microsoft.com/office/drawing/2014/main" id="{0ACF66C5-ED98-45A8-86F6-03048767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90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="" xmlns:a16="http://schemas.microsoft.com/office/drawing/2014/main" id="{50D2C973-B21D-4094-B0C2-52EFE5DD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="" xmlns:a16="http://schemas.microsoft.com/office/drawing/2014/main" id="{244D6D44-544D-47E2-9BEE-7BF0F1DE0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="" xmlns:a16="http://schemas.microsoft.com/office/drawing/2014/main" id="{E83084C2-6CFA-4DD2-8814-2C519EB1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="" xmlns:a16="http://schemas.microsoft.com/office/drawing/2014/main" id="{E53766F8-44A5-43EA-81A4-38050A99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="" xmlns:a16="http://schemas.microsoft.com/office/drawing/2014/main" id="{9E34AADA-DAE9-43A0-8F25-8830DB77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55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="" xmlns:a16="http://schemas.microsoft.com/office/drawing/2014/main" id="{EB261105-C4A3-41E4-89A3-0887E6A3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="" xmlns:a16="http://schemas.microsoft.com/office/drawing/2014/main" id="{9CAEB563-36D2-458A-84F2-391578D20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="" xmlns:a16="http://schemas.microsoft.com/office/drawing/2014/main" id="{8B754992-AE4E-4014-9CF6-447E85B7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="" xmlns:a16="http://schemas.microsoft.com/office/drawing/2014/main" id="{8AAE71EA-526D-48B0-9492-F0CB86E6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="" xmlns:a16="http://schemas.microsoft.com/office/drawing/2014/main" id="{37169CBD-DC79-40A2-831F-3271E625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66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="" xmlns:a16="http://schemas.microsoft.com/office/drawing/2014/main" id="{87A16D8D-EC92-463E-A920-B5FB91955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="" xmlns:a16="http://schemas.microsoft.com/office/drawing/2014/main" id="{AFD0A89D-9772-4ED7-94DC-C72E9559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>
            <a:extLst>
              <a:ext uri="{FF2B5EF4-FFF2-40B4-BE49-F238E27FC236}">
                <a16:creationId xmlns="" xmlns:a16="http://schemas.microsoft.com/office/drawing/2014/main" id="{5A9EEC94-3222-417E-8B11-50CF22122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data 4">
            <a:extLst>
              <a:ext uri="{FF2B5EF4-FFF2-40B4-BE49-F238E27FC236}">
                <a16:creationId xmlns="" xmlns:a16="http://schemas.microsoft.com/office/drawing/2014/main" id="{C6BD9B9A-4378-4A7D-B6F0-94925DBE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="" xmlns:a16="http://schemas.microsoft.com/office/drawing/2014/main" id="{8073DAB6-A25B-495F-94A7-10C23B92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="" xmlns:a16="http://schemas.microsoft.com/office/drawing/2014/main" id="{5742DA29-7D6E-4B87-9257-58251AB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30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="" xmlns:a16="http://schemas.microsoft.com/office/drawing/2014/main" id="{DB7290C2-5103-4699-9DB8-E6B10DEF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="" xmlns:a16="http://schemas.microsoft.com/office/drawing/2014/main" id="{144D9107-74C3-40D9-8013-827B37799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="" xmlns:a16="http://schemas.microsoft.com/office/drawing/2014/main" id="{4C1DFCE3-ECAE-4BA9-A424-DB6848BAB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>
            <a:extLst>
              <a:ext uri="{FF2B5EF4-FFF2-40B4-BE49-F238E27FC236}">
                <a16:creationId xmlns="" xmlns:a16="http://schemas.microsoft.com/office/drawing/2014/main" id="{18616FF1-DF4A-48F0-AE7A-29751463F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="" xmlns:a16="http://schemas.microsoft.com/office/drawing/2014/main" id="{0652DB53-BC74-4273-B471-E9A59FF61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7" name="Contenidor de data 6">
            <a:extLst>
              <a:ext uri="{FF2B5EF4-FFF2-40B4-BE49-F238E27FC236}">
                <a16:creationId xmlns="" xmlns:a16="http://schemas.microsoft.com/office/drawing/2014/main" id="{98E6A4B9-EA90-45F4-927F-15E90481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="" xmlns:a16="http://schemas.microsoft.com/office/drawing/2014/main" id="{ADD79A2E-FBC3-4A79-85CB-7E035FD8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="" xmlns:a16="http://schemas.microsoft.com/office/drawing/2014/main" id="{DCBE3823-4226-465E-921D-6C434E08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67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="" xmlns:a16="http://schemas.microsoft.com/office/drawing/2014/main" id="{E0881551-52EF-4EE2-9F49-065A33C7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data 2">
            <a:extLst>
              <a:ext uri="{FF2B5EF4-FFF2-40B4-BE49-F238E27FC236}">
                <a16:creationId xmlns="" xmlns:a16="http://schemas.microsoft.com/office/drawing/2014/main" id="{E99DEF33-9356-4062-A66A-79A19E9F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="" xmlns:a16="http://schemas.microsoft.com/office/drawing/2014/main" id="{ED3F0D8D-E5CD-4448-A0AB-0657D612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="" xmlns:a16="http://schemas.microsoft.com/office/drawing/2014/main" id="{57DFE9E5-5740-4CBC-8605-6E8DCBBC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0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="" xmlns:a16="http://schemas.microsoft.com/office/drawing/2014/main" id="{AD300EC6-671D-49B6-BD62-222D683D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="" xmlns:a16="http://schemas.microsoft.com/office/drawing/2014/main" id="{E738C492-DB8C-4AA1-8B9B-8DE12BF4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="" xmlns:a16="http://schemas.microsoft.com/office/drawing/2014/main" id="{A2EA3598-70F3-4BFF-B672-6E5711ED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95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="" xmlns:a16="http://schemas.microsoft.com/office/drawing/2014/main" id="{9E686524-96B2-4928-939A-6DE1613BD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="" xmlns:a16="http://schemas.microsoft.com/office/drawing/2014/main" id="{D3EEC8C5-8257-440C-A6D1-9F8805D8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81C42115-A23F-408C-AC09-1E5554DD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="" xmlns:a16="http://schemas.microsoft.com/office/drawing/2014/main" id="{3A7E07ED-0144-4C34-9DA2-5345705A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="" xmlns:a16="http://schemas.microsoft.com/office/drawing/2014/main" id="{3819EEE0-EA4B-4F79-A70C-172EE5B2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="" xmlns:a16="http://schemas.microsoft.com/office/drawing/2014/main" id="{9DC2D7E1-9BEB-400F-81AA-85F5F903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64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="" xmlns:a16="http://schemas.microsoft.com/office/drawing/2014/main" id="{D8D45E6C-1241-4B7D-877A-FCD67914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>
            <a:extLst>
              <a:ext uri="{FF2B5EF4-FFF2-40B4-BE49-F238E27FC236}">
                <a16:creationId xmlns="" xmlns:a16="http://schemas.microsoft.com/office/drawing/2014/main" id="{73F9A1FB-B449-4B8F-BEC2-4992F7D3C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="" xmlns:a16="http://schemas.microsoft.com/office/drawing/2014/main" id="{F9F0F620-9796-45F0-A985-3EDBE6E63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="" xmlns:a16="http://schemas.microsoft.com/office/drawing/2014/main" id="{BED0D63F-DDB6-4232-B462-9E7B8700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="" xmlns:a16="http://schemas.microsoft.com/office/drawing/2014/main" id="{3847206A-3042-4F19-ADBA-D623CC91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="" xmlns:a16="http://schemas.microsoft.com/office/drawing/2014/main" id="{43A927B8-4A4B-4136-85B9-DF2078A4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78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="" xmlns:a16="http://schemas.microsoft.com/office/drawing/2014/main" id="{21725F37-6E02-40DA-9EBF-1217BD87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="" xmlns:a16="http://schemas.microsoft.com/office/drawing/2014/main" id="{A5789F9F-B596-40B5-9AFE-4DB48D52E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="" xmlns:a16="http://schemas.microsoft.com/office/drawing/2014/main" id="{F6C2EF27-A811-4C47-8E13-357917506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B4C61-E5E7-4A49-AD15-56B60ABDBED9}" type="datetimeFigureOut">
              <a:rPr lang="es-ES" smtClean="0"/>
              <a:t>22/10/2025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="" xmlns:a16="http://schemas.microsoft.com/office/drawing/2014/main" id="{FCFB238A-684E-4047-806D-6A803B188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="" xmlns:a16="http://schemas.microsoft.com/office/drawing/2014/main" id="{7DC266EC-0905-4BAA-A6BE-2770984EE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2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svg"/><Relationship Id="rId18" Type="http://schemas.openxmlformats.org/officeDocument/2006/relationships/image" Target="../media/image48.png"/><Relationship Id="rId3" Type="http://schemas.openxmlformats.org/officeDocument/2006/relationships/image" Target="../media/image11.JPG"/><Relationship Id="rId7" Type="http://schemas.openxmlformats.org/officeDocument/2006/relationships/image" Target="../media/image42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.png"/><Relationship Id="rId5" Type="http://schemas.openxmlformats.org/officeDocument/2006/relationships/image" Target="../media/image41.png"/><Relationship Id="rId15" Type="http://schemas.openxmlformats.org/officeDocument/2006/relationships/image" Target="../media/image45.png"/><Relationship Id="rId10" Type="http://schemas.openxmlformats.org/officeDocument/2006/relationships/image" Target="../media/image8.png"/><Relationship Id="rId4" Type="http://schemas.openxmlformats.org/officeDocument/2006/relationships/image" Target="../media/image40.png"/><Relationship Id="rId9" Type="http://schemas.openxmlformats.org/officeDocument/2006/relationships/image" Target="../media/image7.png"/><Relationship Id="rId1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3" Type="http://schemas.openxmlformats.org/officeDocument/2006/relationships/image" Target="../media/image11.JP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JPG"/><Relationship Id="rId7" Type="http://schemas.openxmlformats.org/officeDocument/2006/relationships/image" Target="../media/image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2.jpg"/><Relationship Id="rId4" Type="http://schemas.openxmlformats.org/officeDocument/2006/relationships/image" Target="../media/image24.pn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eDeText 7">
            <a:extLst>
              <a:ext uri="{FF2B5EF4-FFF2-40B4-BE49-F238E27FC236}">
                <a16:creationId xmlns="" xmlns:a16="http://schemas.microsoft.com/office/drawing/2014/main" id="{549B873C-3515-4A86-835D-7D739B3B6DA6}"/>
              </a:ext>
            </a:extLst>
          </p:cNvPr>
          <p:cNvSpPr txBox="1"/>
          <p:nvPr/>
        </p:nvSpPr>
        <p:spPr>
          <a:xfrm>
            <a:off x="2465845" y="2040222"/>
            <a:ext cx="85180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solidFill>
                  <a:srgbClr val="01A2E2"/>
                </a:solidFill>
              </a:rPr>
              <a:t>La firma </a:t>
            </a:r>
            <a:r>
              <a:rPr lang="es-ES" sz="3200" b="1" i="1" dirty="0" err="1">
                <a:solidFill>
                  <a:srgbClr val="01A2E2"/>
                </a:solidFill>
              </a:rPr>
              <a:t>metataxonómica</a:t>
            </a:r>
            <a:r>
              <a:rPr lang="es-ES" sz="3200" b="1" i="1" dirty="0">
                <a:solidFill>
                  <a:srgbClr val="01A2E2"/>
                </a:solidFill>
              </a:rPr>
              <a:t> de la microbiota </a:t>
            </a:r>
            <a:r>
              <a:rPr lang="es-ES" sz="3200" b="1" i="1" dirty="0" err="1">
                <a:solidFill>
                  <a:srgbClr val="01A2E2"/>
                </a:solidFill>
              </a:rPr>
              <a:t>intrahepática</a:t>
            </a:r>
            <a:r>
              <a:rPr lang="es-ES" sz="3200" b="1" i="1" dirty="0">
                <a:solidFill>
                  <a:srgbClr val="01A2E2"/>
                </a:solidFill>
              </a:rPr>
              <a:t> del donante como </a:t>
            </a:r>
            <a:r>
              <a:rPr lang="es-ES" sz="3200" b="1" i="1" dirty="0" err="1">
                <a:solidFill>
                  <a:srgbClr val="01A2E2"/>
                </a:solidFill>
              </a:rPr>
              <a:t>biomarcador</a:t>
            </a:r>
            <a:r>
              <a:rPr lang="es-ES" sz="3200" b="1" i="1" dirty="0">
                <a:solidFill>
                  <a:srgbClr val="01A2E2"/>
                </a:solidFill>
              </a:rPr>
              <a:t> temprano de resultados en trasplante </a:t>
            </a:r>
            <a:r>
              <a:rPr lang="es-ES" sz="3200" b="1" i="1" dirty="0" smtClean="0">
                <a:solidFill>
                  <a:srgbClr val="01A2E2"/>
                </a:solidFill>
              </a:rPr>
              <a:t>hepático</a:t>
            </a:r>
          </a:p>
          <a:p>
            <a:pPr algn="ctr"/>
            <a:endParaRPr lang="es-ES" sz="1200" dirty="0" smtClean="0"/>
          </a:p>
          <a:p>
            <a:pPr algn="ctr"/>
            <a:endParaRPr lang="es-ES" sz="1200" b="1" i="1" dirty="0"/>
          </a:p>
          <a:p>
            <a:pPr algn="ctr"/>
            <a:r>
              <a:rPr lang="es-ES" sz="2400" b="1" i="1" dirty="0" smtClean="0"/>
              <a:t>Alberto Baroja Mazo</a:t>
            </a:r>
            <a:endParaRPr lang="es-ES" sz="2400" b="1" i="1" dirty="0"/>
          </a:p>
          <a:p>
            <a:pPr algn="ctr"/>
            <a:endParaRPr lang="es-ES" sz="2400" b="1" i="1" dirty="0"/>
          </a:p>
        </p:txBody>
      </p:sp>
      <p:grpSp>
        <p:nvGrpSpPr>
          <p:cNvPr id="34" name="Grupo 33">
            <a:extLst>
              <a:ext uri="{FF2B5EF4-FFF2-40B4-BE49-F238E27FC236}">
                <a16:creationId xmlns="" xmlns:a16="http://schemas.microsoft.com/office/drawing/2014/main" id="{CB7C7E09-141D-6A7D-4638-6AB32664BB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81152" y="6332744"/>
            <a:ext cx="6093994" cy="400110"/>
            <a:chOff x="-321843" y="6376403"/>
            <a:chExt cx="6093994" cy="400110"/>
          </a:xfrm>
        </p:grpSpPr>
        <p:sp>
          <p:nvSpPr>
            <p:cNvPr id="12" name="QuadreDeText 11">
              <a:extLst>
                <a:ext uri="{FF2B5EF4-FFF2-40B4-BE49-F238E27FC236}">
                  <a16:creationId xmlns="" xmlns:a16="http://schemas.microsoft.com/office/drawing/2014/main" id="{4C9C88B0-3664-4D51-B1AE-97894215801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Imagen 29" descr="Forma&#10;&#10;Descripción generada automáticamente con confianza media">
              <a:extLst>
                <a:ext uri="{FF2B5EF4-FFF2-40B4-BE49-F238E27FC236}">
                  <a16:creationId xmlns="" xmlns:a16="http://schemas.microsoft.com/office/drawing/2014/main" id="{F9BF114A-F667-F53C-2897-AFE62027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="" xmlns:a16="http://schemas.microsoft.com/office/drawing/2014/main" id="{4573649A-4D06-50A9-A148-06B158CBA7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74208" y="89715"/>
            <a:ext cx="9635320" cy="5561635"/>
            <a:chOff x="1774208" y="89715"/>
            <a:chExt cx="9635320" cy="5561635"/>
          </a:xfrm>
        </p:grpSpPr>
        <p:grpSp>
          <p:nvGrpSpPr>
            <p:cNvPr id="35" name="Grupo 34">
              <a:extLst>
                <a:ext uri="{FF2B5EF4-FFF2-40B4-BE49-F238E27FC236}">
                  <a16:creationId xmlns="" xmlns:a16="http://schemas.microsoft.com/office/drawing/2014/main" id="{DD7E468C-33FA-6B5A-6F3D-0CE90971984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92299" y="1603015"/>
              <a:ext cx="9517229" cy="4048335"/>
              <a:chOff x="1850917" y="2093157"/>
              <a:chExt cx="9903230" cy="4048335"/>
            </a:xfrm>
          </p:grpSpPr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D29E4D2F-480A-464B-8B69-EA25A631CE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50917" y="2093157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B5A8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6534C781-F462-4AAE-BB6D-C4898DD7DD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75778" y="2325128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00A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2" name="Imagen 1" descr="Logotipo&#10;&#10;El contenido generado por IA puede ser incorrecto.">
              <a:extLst>
                <a:ext uri="{FF2B5EF4-FFF2-40B4-BE49-F238E27FC236}">
                  <a16:creationId xmlns="" xmlns:a16="http://schemas.microsoft.com/office/drawing/2014/main" id="{B2404EEB-D204-8471-5B22-F54D864C102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8"/>
            <a:stretch>
              <a:fillRect/>
            </a:stretch>
          </p:blipFill>
          <p:spPr bwMode="auto">
            <a:xfrm>
              <a:off x="1774208" y="89715"/>
              <a:ext cx="1434153" cy="1228725"/>
            </a:xfrm>
            <a:prstGeom prst="rect">
              <a:avLst/>
            </a:prstGeom>
            <a:noFill/>
          </p:spPr>
        </p:pic>
      </p:grpSp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98F7769B-9EE6-74F7-E885-CDB2A3C83B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36904" y="6161630"/>
            <a:ext cx="5111986" cy="592595"/>
            <a:chOff x="6948854" y="6151306"/>
            <a:chExt cx="5111986" cy="592595"/>
          </a:xfrm>
        </p:grpSpPr>
        <p:pic>
          <p:nvPicPr>
            <p:cNvPr id="4" name="Imagen 3" descr="Logotipo&#10;&#10;El contenido generado por IA puede ser incorrecto.">
              <a:extLst>
                <a:ext uri="{FF2B5EF4-FFF2-40B4-BE49-F238E27FC236}">
                  <a16:creationId xmlns="" xmlns:a16="http://schemas.microsoft.com/office/drawing/2014/main" id="{C57ED18D-EDD2-BAE8-05D2-71451C68A3A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854" y="6151306"/>
              <a:ext cx="1376351" cy="557401"/>
            </a:xfrm>
            <a:prstGeom prst="rect">
              <a:avLst/>
            </a:prstGeom>
          </p:spPr>
        </p:pic>
        <p:pic>
          <p:nvPicPr>
            <p:cNvPr id="11" name="Imagen 10" descr="Imagen que contiene Texto&#10;&#10;El contenido generado por IA puede ser incorrecto.">
              <a:extLst>
                <a:ext uri="{FF2B5EF4-FFF2-40B4-BE49-F238E27FC236}">
                  <a16:creationId xmlns="" xmlns:a16="http://schemas.microsoft.com/office/drawing/2014/main" id="{F6219342-D9F2-1843-82D6-E60FD434A11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140" y="6201231"/>
              <a:ext cx="2005260" cy="484846"/>
            </a:xfrm>
            <a:prstGeom prst="rect">
              <a:avLst/>
            </a:prstGeom>
          </p:spPr>
        </p:pic>
        <p:pic>
          <p:nvPicPr>
            <p:cNvPr id="14" name="Imagen 13" descr="Logotipo, nombre de la empresa&#10;&#10;El contenido generado por IA puede ser incorrecto.">
              <a:extLst>
                <a:ext uri="{FF2B5EF4-FFF2-40B4-BE49-F238E27FC236}">
                  <a16:creationId xmlns="" xmlns:a16="http://schemas.microsoft.com/office/drawing/2014/main" id="{B10C55A9-4136-2523-55D8-8B6078EFA26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3"/>
            <a:stretch>
              <a:fillRect/>
            </a:stretch>
          </p:blipFill>
          <p:spPr>
            <a:xfrm>
              <a:off x="10684489" y="6201231"/>
              <a:ext cx="1376351" cy="54267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81C98ECB-557C-302A-7FDB-D3539DDD1EA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6926" y="115481"/>
            <a:ext cx="11424607" cy="1161793"/>
            <a:chOff x="86926" y="115481"/>
            <a:chExt cx="11424607" cy="1161793"/>
          </a:xfrm>
        </p:grpSpPr>
        <p:pic>
          <p:nvPicPr>
            <p:cNvPr id="21" name="Imagen 20" descr="Forma&#10;&#10;El contenido generado por IA puede ser incorrecto.">
              <a:extLst>
                <a:ext uri="{FF2B5EF4-FFF2-40B4-BE49-F238E27FC236}">
                  <a16:creationId xmlns="" xmlns:a16="http://schemas.microsoft.com/office/drawing/2014/main" id="{B1827BE4-C0A2-2282-D627-4A61F55DE5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24"/>
            <a:stretch>
              <a:fillRect/>
            </a:stretch>
          </p:blipFill>
          <p:spPr>
            <a:xfrm>
              <a:off x="86926" y="115481"/>
              <a:ext cx="1633591" cy="111623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="" xmlns:a16="http://schemas.microsoft.com/office/drawing/2014/main" id="{5683CDF3-5B64-B4E5-D0E7-4A0D07D07E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6096" y="115481"/>
              <a:ext cx="2217969" cy="1161793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="" xmlns:a16="http://schemas.microsoft.com/office/drawing/2014/main" id="{0B12695F-AD37-6349-27F9-41383D6BD57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27756" y="426292"/>
              <a:ext cx="1167575" cy="823142"/>
            </a:xfrm>
            <a:prstGeom prst="rect">
              <a:avLst/>
            </a:prstGeom>
          </p:spPr>
        </p:pic>
        <p:pic>
          <p:nvPicPr>
            <p:cNvPr id="37" name="Imagen 36" descr="Imagen que contiene Texto&#10;&#10;El contenido generado por IA puede ser incorrecto.">
              <a:extLst>
                <a:ext uri="{FF2B5EF4-FFF2-40B4-BE49-F238E27FC236}">
                  <a16:creationId xmlns="" xmlns:a16="http://schemas.microsoft.com/office/drawing/2014/main" id="{EEFA737A-7438-D830-E475-F98A4A5F7A5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3495" y="752527"/>
              <a:ext cx="1778038" cy="466085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8484" y="4485730"/>
            <a:ext cx="3888000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4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18750" t="35547" r="14844" b="33984"/>
          <a:stretch/>
        </p:blipFill>
        <p:spPr>
          <a:xfrm>
            <a:off x="1809750" y="1932681"/>
            <a:ext cx="1290044" cy="591903"/>
          </a:xfrm>
          <a:prstGeom prst="rect">
            <a:avLst/>
          </a:prstGeom>
        </p:spPr>
      </p:pic>
      <p:pic>
        <p:nvPicPr>
          <p:cNvPr id="41" name="Imagen 40" descr="Un grupo de personas de pie en una cocina&#10;&#10;El contenido generado por IA puede ser incorrecto.">
            <a:extLst>
              <a:ext uri="{FF2B5EF4-FFF2-40B4-BE49-F238E27FC236}">
                <a16:creationId xmlns:a16="http://schemas.microsoft.com/office/drawing/2014/main" xmlns="" id="{83E8B542-3E07-7524-FA09-18895A686E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3485" t="34527" r="9864" b="10213"/>
          <a:stretch/>
        </p:blipFill>
        <p:spPr>
          <a:xfrm>
            <a:off x="3401025" y="1610693"/>
            <a:ext cx="3735862" cy="3591069"/>
          </a:xfrm>
          <a:prstGeom prst="flowChartAlternateProcess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8735" y="0"/>
            <a:ext cx="4572000" cy="6857999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=""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=""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=""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=""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=""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=""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=""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=""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=""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=""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=""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38" name="Gráfico 1">
            <a:extLst>
              <a:ext uri="{FF2B5EF4-FFF2-40B4-BE49-F238E27FC236}">
                <a16:creationId xmlns:a16="http://schemas.microsoft.com/office/drawing/2014/main" xmlns="" id="{C89D02B4-FBDC-7359-296E-970744ACC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962266" y="-43446"/>
            <a:ext cx="2592000" cy="1543795"/>
          </a:xfrm>
          <a:prstGeom prst="rect">
            <a:avLst/>
          </a:prstGeom>
        </p:spPr>
      </p:pic>
      <p:pic>
        <p:nvPicPr>
          <p:cNvPr id="39" name="Imagen 38" descr="Texto&#10;&#10;El contenido generado por IA puede ser incorrecto.">
            <a:extLst>
              <a:ext uri="{FF2B5EF4-FFF2-40B4-BE49-F238E27FC236}">
                <a16:creationId xmlns:a16="http://schemas.microsoft.com/office/drawing/2014/main" xmlns="" id="{F579B7A9-D2CD-2F3E-0514-1132F15D63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61559" y="367338"/>
            <a:ext cx="2556000" cy="913635"/>
          </a:xfrm>
          <a:prstGeom prst="rect">
            <a:avLst/>
          </a:prstGeom>
        </p:spPr>
      </p:pic>
      <p:pic>
        <p:nvPicPr>
          <p:cNvPr id="40" name="Imagen 39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xmlns="" id="{5C6A740D-6CAD-6564-2A6E-E5F6302828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5587" y="489438"/>
            <a:ext cx="2520000" cy="670459"/>
          </a:xfrm>
          <a:prstGeom prst="rect">
            <a:avLst/>
          </a:prstGeom>
        </p:spPr>
      </p:pic>
      <p:pic>
        <p:nvPicPr>
          <p:cNvPr id="42" name="Imagen 41" descr="Un grupo de personas de pie en una cocina&#10;&#10;El contenido generado por IA puede ser incorrecto.">
            <a:extLst>
              <a:ext uri="{FF2B5EF4-FFF2-40B4-BE49-F238E27FC236}">
                <a16:creationId xmlns:a16="http://schemas.microsoft.com/office/drawing/2014/main" xmlns="" id="{83E8B542-3E07-7524-FA09-18895A686E8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9861" t="44428" r="61630" b="40029"/>
          <a:stretch/>
        </p:blipFill>
        <p:spPr>
          <a:xfrm>
            <a:off x="4223549" y="2254102"/>
            <a:ext cx="414669" cy="1010093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3" name="Rectángulo 2"/>
          <p:cNvSpPr/>
          <p:nvPr/>
        </p:nvSpPr>
        <p:spPr>
          <a:xfrm>
            <a:off x="530995" y="5432596"/>
            <a:ext cx="68373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Lucas- Ruiz F, et al. </a:t>
            </a:r>
            <a:r>
              <a:rPr lang="es-ES" b="1" dirty="0" err="1"/>
              <a:t>Gut</a:t>
            </a:r>
            <a:r>
              <a:rPr lang="es-ES" dirty="0"/>
              <a:t> 2025;0:1–12. doi:10.1136/gutjnl-2025-335986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07590" y="1600667"/>
            <a:ext cx="2927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Imprint MT Shadow" panose="04020605060303030202" pitchFamily="82" charset="0"/>
              </a:rPr>
              <a:t>Servicio de Cirugía y Trasplante Hepático – HCUVA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Pablo Ramírez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Víctor López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Pedro </a:t>
            </a:r>
            <a:r>
              <a:rPr lang="es-ES" sz="1400" dirty="0" err="1" smtClean="0">
                <a:latin typeface="Imprint MT Shadow" panose="04020605060303030202" pitchFamily="82" charset="0"/>
              </a:rPr>
              <a:t>Cascales</a:t>
            </a:r>
            <a:endParaRPr lang="es-ES" sz="1400" dirty="0" smtClean="0">
              <a:latin typeface="Imprint MT Shadow" panose="04020605060303030202" pitchFamily="82" charset="0"/>
            </a:endParaRP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Antonio Ríos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Felipe </a:t>
            </a:r>
            <a:r>
              <a:rPr lang="es-ES" sz="1400" dirty="0" err="1" smtClean="0">
                <a:latin typeface="Imprint MT Shadow" panose="04020605060303030202" pitchFamily="82" charset="0"/>
              </a:rPr>
              <a:t>Alconchel</a:t>
            </a:r>
            <a:endParaRPr lang="es-ES" sz="1400" dirty="0" smtClean="0">
              <a:latin typeface="Imprint MT Shadow" panose="04020605060303030202" pitchFamily="82" charset="0"/>
            </a:endParaRP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José Antonio Pons</a:t>
            </a:r>
            <a:endParaRPr lang="es-ES" sz="1400" dirty="0">
              <a:latin typeface="Imprint MT Shadow" panose="04020605060303030202" pitchFamily="8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07590" y="3325476"/>
            <a:ext cx="29273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Imprint MT Shadow" panose="04020605060303030202" pitchFamily="82" charset="0"/>
              </a:rPr>
              <a:t>Grupo </a:t>
            </a:r>
            <a:r>
              <a:rPr lang="es-ES" sz="1200" b="1" dirty="0" err="1" smtClean="0">
                <a:latin typeface="Imprint MT Shadow" panose="04020605060303030202" pitchFamily="82" charset="0"/>
              </a:rPr>
              <a:t>Inflamción</a:t>
            </a:r>
            <a:r>
              <a:rPr lang="es-ES" sz="1200" b="1" dirty="0" smtClean="0">
                <a:latin typeface="Imprint MT Shadow" panose="04020605060303030202" pitchFamily="82" charset="0"/>
              </a:rPr>
              <a:t> y Trasplante - IMIB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Fernando Lucas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Daniel Vidal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Sandra Valverde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Laura Martínez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Marta </a:t>
            </a:r>
            <a:r>
              <a:rPr lang="es-ES" sz="1400" dirty="0" err="1" smtClean="0">
                <a:latin typeface="Imprint MT Shadow" panose="04020605060303030202" pitchFamily="82" charset="0"/>
              </a:rPr>
              <a:t>Jover</a:t>
            </a:r>
            <a:endParaRPr lang="es-ES" sz="1400" dirty="0" smtClean="0">
              <a:latin typeface="Imprint MT Shadow" panose="04020605060303030202" pitchFamily="82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27808" y="3563705"/>
            <a:ext cx="936000" cy="662649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207590" y="3325476"/>
            <a:ext cx="29273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Imprint MT Shadow" panose="04020605060303030202" pitchFamily="82" charset="0"/>
              </a:rPr>
              <a:t>Grupo </a:t>
            </a:r>
            <a:r>
              <a:rPr lang="es-ES" sz="1200" b="1" dirty="0" err="1" smtClean="0">
                <a:latin typeface="Imprint MT Shadow" panose="04020605060303030202" pitchFamily="82" charset="0"/>
              </a:rPr>
              <a:t>Inflamción</a:t>
            </a:r>
            <a:r>
              <a:rPr lang="es-ES" sz="1200" b="1" dirty="0" smtClean="0">
                <a:latin typeface="Imprint MT Shadow" panose="04020605060303030202" pitchFamily="82" charset="0"/>
              </a:rPr>
              <a:t> y Trasplante - IMIB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solidFill>
                  <a:srgbClr val="FF0000"/>
                </a:solidFill>
                <a:latin typeface="Imprint MT Shadow" panose="04020605060303030202" pitchFamily="82" charset="0"/>
              </a:rPr>
              <a:t>Fernando Lucas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Daniel Vidal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Sandra Valverde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Laura Martínez</a:t>
            </a:r>
          </a:p>
          <a:p>
            <a:pPr marL="285750" indent="-285750">
              <a:buFontTx/>
              <a:buChar char="-"/>
            </a:pPr>
            <a:r>
              <a:rPr lang="es-ES" sz="1400" dirty="0" smtClean="0">
                <a:latin typeface="Imprint MT Shadow" panose="04020605060303030202" pitchFamily="82" charset="0"/>
              </a:rPr>
              <a:t>Marta </a:t>
            </a:r>
            <a:r>
              <a:rPr lang="es-ES" sz="1400" dirty="0" err="1" smtClean="0">
                <a:latin typeface="Imprint MT Shadow" panose="04020605060303030202" pitchFamily="82" charset="0"/>
              </a:rPr>
              <a:t>Jover</a:t>
            </a:r>
            <a:endParaRPr lang="es-ES" sz="1400" dirty="0" smtClean="0">
              <a:latin typeface="Imprint MT Shadow" panose="04020605060303030202" pitchFamily="82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001" y="541225"/>
            <a:ext cx="1908000" cy="6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=""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=""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=""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=""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=""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=""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=""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=""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=""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=""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=""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1112" y="0"/>
            <a:ext cx="12204000" cy="1728000"/>
          </a:xfrm>
          <a:prstGeom prst="rect">
            <a:avLst/>
          </a:prstGeom>
        </p:spPr>
      </p:pic>
      <p:sp>
        <p:nvSpPr>
          <p:cNvPr id="20" name="Text 0"/>
          <p:cNvSpPr/>
          <p:nvPr/>
        </p:nvSpPr>
        <p:spPr>
          <a:xfrm>
            <a:off x="1515606" y="791969"/>
            <a:ext cx="9379506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3750" b="1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El desafío actual del </a:t>
            </a:r>
            <a:r>
              <a:rPr lang="en-US" sz="3750" b="1" dirty="0" err="1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trasplante</a:t>
            </a:r>
            <a:r>
              <a:rPr lang="en-US" sz="3750" b="1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750" b="1" dirty="0" err="1" smtClean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hepático</a:t>
            </a:r>
            <a:endParaRPr lang="en-US" sz="3750" b="1" dirty="0" smtClean="0">
              <a:solidFill>
                <a:schemeClr val="bg1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ctr">
              <a:lnSpc>
                <a:spcPts val="4700"/>
              </a:lnSpc>
              <a:buNone/>
            </a:pPr>
            <a:endParaRPr lang="en-US" sz="3750" b="1" dirty="0" smtClean="0">
              <a:solidFill>
                <a:schemeClr val="bg1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ctr">
              <a:lnSpc>
                <a:spcPts val="4700"/>
              </a:lnSpc>
              <a:buNone/>
            </a:pPr>
            <a:endParaRPr lang="en-US" sz="3750" dirty="0">
              <a:solidFill>
                <a:schemeClr val="bg1"/>
              </a:solidFill>
            </a:endParaRPr>
          </a:p>
        </p:txBody>
      </p:sp>
      <p:sp>
        <p:nvSpPr>
          <p:cNvPr id="22" name="Text 2"/>
          <p:cNvSpPr/>
          <p:nvPr/>
        </p:nvSpPr>
        <p:spPr>
          <a:xfrm>
            <a:off x="-577810" y="3218922"/>
            <a:ext cx="4186952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5000" b="1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13%</a:t>
            </a:r>
            <a:endParaRPr lang="en-US" sz="5000" dirty="0"/>
          </a:p>
        </p:txBody>
      </p:sp>
      <p:sp>
        <p:nvSpPr>
          <p:cNvPr id="23" name="Text 3"/>
          <p:cNvSpPr/>
          <p:nvPr/>
        </p:nvSpPr>
        <p:spPr>
          <a:xfrm>
            <a:off x="310634" y="4478717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 err="1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Mortalidad</a:t>
            </a:r>
            <a:endParaRPr lang="en-US" sz="1850" b="1" dirty="0">
              <a:solidFill>
                <a:srgbClr val="272525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25" name="Text 5"/>
          <p:cNvSpPr/>
          <p:nvPr/>
        </p:nvSpPr>
        <p:spPr>
          <a:xfrm>
            <a:off x="2249924" y="3218922"/>
            <a:ext cx="4186952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5000" b="1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20</a:t>
            </a:r>
            <a:r>
              <a:rPr lang="en-US" sz="5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%</a:t>
            </a:r>
            <a:endParaRPr lang="en-US" sz="5000" dirty="0"/>
          </a:p>
        </p:txBody>
      </p:sp>
      <p:sp>
        <p:nvSpPr>
          <p:cNvPr id="26" name="Text 6"/>
          <p:cNvSpPr/>
          <p:nvPr/>
        </p:nvSpPr>
        <p:spPr>
          <a:xfrm>
            <a:off x="3138368" y="4478717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Pérdida de </a:t>
            </a:r>
            <a:r>
              <a:rPr lang="en-US" sz="1850" b="1" dirty="0" err="1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injerto</a:t>
            </a:r>
            <a:endParaRPr lang="en-US" sz="1850" b="1" dirty="0" smtClean="0">
              <a:solidFill>
                <a:srgbClr val="272525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ctr">
              <a:lnSpc>
                <a:spcPts val="2350"/>
              </a:lnSpc>
              <a:buNone/>
            </a:pPr>
            <a:endParaRPr lang="en-US" sz="1850" dirty="0"/>
          </a:p>
        </p:txBody>
      </p:sp>
      <p:sp>
        <p:nvSpPr>
          <p:cNvPr id="28" name="Text 8"/>
          <p:cNvSpPr/>
          <p:nvPr/>
        </p:nvSpPr>
        <p:spPr>
          <a:xfrm>
            <a:off x="8177474" y="3218922"/>
            <a:ext cx="4186952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0</a:t>
            </a:r>
            <a:endParaRPr lang="en-US" sz="5000" dirty="0"/>
          </a:p>
        </p:txBody>
      </p:sp>
      <p:sp>
        <p:nvSpPr>
          <p:cNvPr id="29" name="Text 9"/>
          <p:cNvSpPr/>
          <p:nvPr/>
        </p:nvSpPr>
        <p:spPr>
          <a:xfrm>
            <a:off x="8691944" y="4478717"/>
            <a:ext cx="3157895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Biomarcadores predictivos</a:t>
            </a:r>
            <a:endParaRPr lang="en-US" sz="1850" dirty="0"/>
          </a:p>
        </p:txBody>
      </p:sp>
      <p:sp>
        <p:nvSpPr>
          <p:cNvPr id="31" name="Text 5"/>
          <p:cNvSpPr/>
          <p:nvPr/>
        </p:nvSpPr>
        <p:spPr>
          <a:xfrm>
            <a:off x="5017508" y="3218922"/>
            <a:ext cx="4186952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3600" b="1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2-35%</a:t>
            </a:r>
            <a:endParaRPr lang="en-US" sz="3600" dirty="0"/>
          </a:p>
        </p:txBody>
      </p:sp>
      <p:sp>
        <p:nvSpPr>
          <p:cNvPr id="32" name="Text 6"/>
          <p:cNvSpPr/>
          <p:nvPr/>
        </p:nvSpPr>
        <p:spPr>
          <a:xfrm>
            <a:off x="5905952" y="4478717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 err="1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Eventos</a:t>
            </a:r>
            <a:r>
              <a:rPr lang="en-US" sz="1850" b="1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850" b="1" dirty="0" err="1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adversos</a:t>
            </a:r>
            <a:endParaRPr lang="en-US" sz="1850" b="1" dirty="0" smtClean="0">
              <a:solidFill>
                <a:srgbClr val="272525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RA – TAH - CB</a:t>
            </a:r>
          </a:p>
          <a:p>
            <a:pPr marL="0" indent="0" algn="ctr">
              <a:lnSpc>
                <a:spcPts val="2350"/>
              </a:lnSpc>
              <a:buNone/>
            </a:pPr>
            <a:endParaRPr lang="en-US" sz="1850" b="1" dirty="0" smtClean="0">
              <a:solidFill>
                <a:srgbClr val="272525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pic>
        <p:nvPicPr>
          <p:cNvPr id="30" name="Image 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41" y="2618988"/>
            <a:ext cx="1742837" cy="1742837"/>
          </a:xfrm>
          <a:prstGeom prst="rect">
            <a:avLst/>
          </a:prstGeom>
        </p:spPr>
      </p:pic>
      <p:pic>
        <p:nvPicPr>
          <p:cNvPr id="33" name="Image 2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8688" y="2618988"/>
            <a:ext cx="1742837" cy="1742837"/>
          </a:xfrm>
          <a:prstGeom prst="rect">
            <a:avLst/>
          </a:prstGeom>
        </p:spPr>
      </p:pic>
      <p:pic>
        <p:nvPicPr>
          <p:cNvPr id="35" name="Image 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1197" y="2618988"/>
            <a:ext cx="1742837" cy="1742837"/>
          </a:xfrm>
          <a:prstGeom prst="rect">
            <a:avLst/>
          </a:prstGeom>
        </p:spPr>
      </p:pic>
      <p:sp>
        <p:nvSpPr>
          <p:cNvPr id="37" name="Text 0"/>
          <p:cNvSpPr/>
          <p:nvPr/>
        </p:nvSpPr>
        <p:spPr>
          <a:xfrm>
            <a:off x="1410730" y="5163035"/>
            <a:ext cx="9379506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3750" b="1" dirty="0" smtClean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≤ 1 </a:t>
            </a:r>
            <a:r>
              <a:rPr lang="en-US" sz="3750" b="1" dirty="0" err="1" smtClean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año</a:t>
            </a:r>
            <a:r>
              <a:rPr lang="en-US" sz="3750" b="1" dirty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750" b="1" dirty="0" smtClean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post-TX</a:t>
            </a:r>
          </a:p>
          <a:p>
            <a:pPr marL="0" indent="0" algn="ctr">
              <a:lnSpc>
                <a:spcPts val="4700"/>
              </a:lnSpc>
              <a:buNone/>
            </a:pPr>
            <a:endParaRPr lang="en-US" sz="3750" dirty="0">
              <a:solidFill>
                <a:schemeClr val="accent1"/>
              </a:solidFill>
            </a:endParaRPr>
          </a:p>
        </p:txBody>
      </p:sp>
      <p:pic>
        <p:nvPicPr>
          <p:cNvPr id="38" name="Image 2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0000">
            <a:off x="6217900" y="2618988"/>
            <a:ext cx="1742837" cy="17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52" y="2966775"/>
            <a:ext cx="468000" cy="643500"/>
          </a:xfrm>
          <a:prstGeom prst="rect">
            <a:avLst/>
          </a:prstGeom>
        </p:spPr>
      </p:pic>
      <p:pic>
        <p:nvPicPr>
          <p:cNvPr id="37" name="Imagen 3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1112" y="0"/>
            <a:ext cx="12204000" cy="1728000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=""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=""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=""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=""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=""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=""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=""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=""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=""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=""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=""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20" name="Text 0"/>
          <p:cNvSpPr/>
          <p:nvPr/>
        </p:nvSpPr>
        <p:spPr>
          <a:xfrm>
            <a:off x="1392574" y="493515"/>
            <a:ext cx="9379506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700"/>
              </a:lnSpc>
            </a:pPr>
            <a:r>
              <a:rPr lang="es-ES" sz="2800" b="1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 descubrimiento inesperado en la solución de preservación</a:t>
            </a:r>
          </a:p>
          <a:p>
            <a:pPr marL="0" indent="0" algn="ctr">
              <a:lnSpc>
                <a:spcPts val="4700"/>
              </a:lnSpc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 1"/>
          <p:cNvSpPr/>
          <p:nvPr/>
        </p:nvSpPr>
        <p:spPr>
          <a:xfrm>
            <a:off x="517015" y="2318969"/>
            <a:ext cx="3134123" cy="911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La hipótesis innovadora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4" name="Text 2"/>
          <p:cNvSpPr/>
          <p:nvPr/>
        </p:nvSpPr>
        <p:spPr>
          <a:xfrm>
            <a:off x="517016" y="3141694"/>
            <a:ext cx="7280257" cy="75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800"/>
              </a:lnSpc>
              <a:buNone/>
            </a:pPr>
            <a:r>
              <a:rPr lang="en-US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	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Podemos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utilizar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la </a:t>
            </a:r>
            <a:r>
              <a:rPr lang="en-US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solución de preservación del </a:t>
            </a:r>
            <a:r>
              <a:rPr lang="en-US" dirty="0" err="1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hígado</a:t>
            </a:r>
            <a:r>
              <a:rPr lang="en-US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	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donado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	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recogida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tras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isquemia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fría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como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fuente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para la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detección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de </a:t>
            </a:r>
            <a:r>
              <a:rPr lang="en-US" b="1" dirty="0" err="1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bacterias</a:t>
            </a:r>
            <a:r>
              <a:rPr lang="en-US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que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pueden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reflejar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la </a:t>
            </a:r>
            <a:r>
              <a:rPr lang="en-US" b="1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microbiota intrahepática </a:t>
            </a:r>
            <a:r>
              <a:rPr lang="en-US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del donante</a:t>
            </a:r>
            <a:r>
              <a:rPr lang="en-US" dirty="0">
                <a:solidFill>
                  <a:schemeClr val="accent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5" name="Text 3"/>
          <p:cNvSpPr/>
          <p:nvPr/>
        </p:nvSpPr>
        <p:spPr>
          <a:xfrm>
            <a:off x="517016" y="4555687"/>
            <a:ext cx="7280257" cy="766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800"/>
              </a:lnSpc>
              <a:buNone/>
            </a:pPr>
            <a:r>
              <a:rPr lang="en-US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	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Podría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este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ADN </a:t>
            </a:r>
            <a:r>
              <a:rPr lang="en-US" b="1" dirty="0" err="1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bacteriano</a:t>
            </a:r>
            <a:r>
              <a:rPr lang="en-US" b="1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funcionar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como una "</a:t>
            </a:r>
            <a:r>
              <a:rPr lang="en-US" b="1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huella</a:t>
            </a:r>
            <a:r>
              <a:rPr lang="en-US" b="1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	</a:t>
            </a:r>
            <a:r>
              <a:rPr lang="en-US" b="1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dactilar</a:t>
            </a:r>
            <a:r>
              <a:rPr lang="en-US" dirty="0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" </a:t>
            </a:r>
            <a:r>
              <a:rPr lang="en-US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del estado microbiológico del órgano, ofreciendo información predictiva hasta </a:t>
            </a:r>
            <a:r>
              <a:rPr lang="en-US" dirty="0" err="1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ahora</a:t>
            </a:r>
            <a:r>
              <a:rPr lang="en-US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inexplorada</a:t>
            </a:r>
            <a:r>
              <a:rPr lang="en-US" dirty="0">
                <a:solidFill>
                  <a:schemeClr val="accent1"/>
                </a:solidFill>
                <a:latin typeface="Imprint MT Shadow" panose="04020605060303030202" pitchFamily="82" charset="0"/>
                <a:ea typeface="Inter" pitchFamily="34" charset="-122"/>
                <a:cs typeface="Inter" pitchFamily="34" charset="-120"/>
              </a:rPr>
              <a:t>.</a:t>
            </a:r>
            <a:endParaRPr lang="en-US" dirty="0">
              <a:solidFill>
                <a:schemeClr val="accent1"/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rcRect r="10076"/>
          <a:stretch/>
        </p:blipFill>
        <p:spPr>
          <a:xfrm>
            <a:off x="8093535" y="1881351"/>
            <a:ext cx="3864678" cy="407885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52" y="4386858"/>
            <a:ext cx="468000" cy="6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=""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=""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=""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=""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=""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=""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=""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=""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=""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=""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=""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6" name="Text 0"/>
          <p:cNvSpPr/>
          <p:nvPr/>
        </p:nvSpPr>
        <p:spPr>
          <a:xfrm>
            <a:off x="-428953" y="143942"/>
            <a:ext cx="130428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Diseño del </a:t>
            </a:r>
            <a:r>
              <a:rPr lang="en-US" sz="4000" b="1" dirty="0" err="1" smtClean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estudio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7" name="Text 1"/>
          <p:cNvSpPr/>
          <p:nvPr/>
        </p:nvSpPr>
        <p:spPr>
          <a:xfrm>
            <a:off x="113316" y="1014248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600" dirty="0"/>
          </a:p>
        </p:txBody>
      </p:sp>
      <p:sp>
        <p:nvSpPr>
          <p:cNvPr id="38" name="Shape 2"/>
          <p:cNvSpPr/>
          <p:nvPr/>
        </p:nvSpPr>
        <p:spPr>
          <a:xfrm>
            <a:off x="113316" y="1338217"/>
            <a:ext cx="5832000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39" name="Text 3"/>
          <p:cNvSpPr/>
          <p:nvPr/>
        </p:nvSpPr>
        <p:spPr>
          <a:xfrm>
            <a:off x="113316" y="1485974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Reclutamiento</a:t>
            </a:r>
            <a:endParaRPr lang="en-US" sz="2000" dirty="0"/>
          </a:p>
        </p:txBody>
      </p:sp>
      <p:sp>
        <p:nvSpPr>
          <p:cNvPr id="40" name="Text 4"/>
          <p:cNvSpPr/>
          <p:nvPr/>
        </p:nvSpPr>
        <p:spPr>
          <a:xfrm>
            <a:off x="113316" y="1927219"/>
            <a:ext cx="641937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</a:t>
            </a:r>
            <a:r>
              <a:rPr lang="en-US" sz="16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110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donantes en cohorte principal + </a:t>
            </a:r>
            <a:r>
              <a:rPr lang="en-US" sz="16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29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en cohorte de validación independiente</a:t>
            </a:r>
            <a:endParaRPr lang="en-US" sz="1600" dirty="0"/>
          </a:p>
        </p:txBody>
      </p:sp>
      <p:sp>
        <p:nvSpPr>
          <p:cNvPr id="41" name="Text 5"/>
          <p:cNvSpPr/>
          <p:nvPr/>
        </p:nvSpPr>
        <p:spPr>
          <a:xfrm>
            <a:off x="6279549" y="1014248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600" dirty="0"/>
          </a:p>
        </p:txBody>
      </p:sp>
      <p:sp>
        <p:nvSpPr>
          <p:cNvPr id="53" name="Shape 6"/>
          <p:cNvSpPr/>
          <p:nvPr/>
        </p:nvSpPr>
        <p:spPr>
          <a:xfrm>
            <a:off x="6279549" y="1338217"/>
            <a:ext cx="5832000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54" name="Text 7"/>
          <p:cNvSpPr/>
          <p:nvPr/>
        </p:nvSpPr>
        <p:spPr>
          <a:xfrm>
            <a:off x="6279549" y="1485974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Secuenciación</a:t>
            </a:r>
            <a:endParaRPr lang="en-US" sz="2000" dirty="0"/>
          </a:p>
        </p:txBody>
      </p:sp>
      <p:sp>
        <p:nvSpPr>
          <p:cNvPr id="55" name="Text 8"/>
          <p:cNvSpPr/>
          <p:nvPr/>
        </p:nvSpPr>
        <p:spPr>
          <a:xfrm>
            <a:off x="6279549" y="1927219"/>
            <a:ext cx="5832000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</a:t>
            </a:r>
            <a:r>
              <a:rPr lang="en-US" sz="16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Análisis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16S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rRNA del ADN bacteriano en solución de preservación del </a:t>
            </a:r>
            <a:r>
              <a:rPr lang="en-US" sz="16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órgano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</a:t>
            </a:r>
            <a:r>
              <a:rPr lang="en-US" sz="16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SPO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</a:t>
            </a:r>
            <a:endParaRPr lang="en-US" sz="1600" dirty="0"/>
          </a:p>
        </p:txBody>
      </p:sp>
      <p:sp>
        <p:nvSpPr>
          <p:cNvPr id="56" name="Text 9"/>
          <p:cNvSpPr/>
          <p:nvPr/>
        </p:nvSpPr>
        <p:spPr>
          <a:xfrm>
            <a:off x="113316" y="2937703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600" dirty="0"/>
          </a:p>
        </p:txBody>
      </p:sp>
      <p:sp>
        <p:nvSpPr>
          <p:cNvPr id="57" name="Shape 10"/>
          <p:cNvSpPr/>
          <p:nvPr/>
        </p:nvSpPr>
        <p:spPr>
          <a:xfrm>
            <a:off x="113316" y="3261672"/>
            <a:ext cx="5832000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58" name="Text 11"/>
          <p:cNvSpPr/>
          <p:nvPr/>
        </p:nvSpPr>
        <p:spPr>
          <a:xfrm>
            <a:off x="113316" y="3409429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Bioinformática</a:t>
            </a:r>
            <a:endParaRPr lang="en-US" sz="2000" dirty="0"/>
          </a:p>
        </p:txBody>
      </p:sp>
      <p:sp>
        <p:nvSpPr>
          <p:cNvPr id="59" name="Text 12"/>
          <p:cNvSpPr/>
          <p:nvPr/>
        </p:nvSpPr>
        <p:spPr>
          <a:xfrm>
            <a:off x="113316" y="3850674"/>
            <a:ext cx="598268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s-E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</a:t>
            </a:r>
            <a:r>
              <a:rPr lang="es-ES" sz="16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Perfil</a:t>
            </a:r>
            <a:r>
              <a:rPr lang="es-E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s-E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 la </a:t>
            </a:r>
            <a:r>
              <a:rPr lang="es-ES" sz="16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microbiota</a:t>
            </a:r>
            <a:r>
              <a:rPr lang="es-E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s-ES" sz="16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intrahepática</a:t>
            </a:r>
            <a:r>
              <a:rPr lang="es-E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s-E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capturada en SPO</a:t>
            </a:r>
          </a:p>
          <a:p>
            <a:pPr>
              <a:lnSpc>
                <a:spcPts val="2550"/>
              </a:lnSpc>
            </a:pPr>
            <a:r>
              <a:rPr lang="es-E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Vinculación </a:t>
            </a:r>
            <a:r>
              <a:rPr lang="es-E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 taxones con genes del huésped mediante </a:t>
            </a:r>
            <a:r>
              <a:rPr lang="es-ES" sz="16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minería</a:t>
            </a:r>
            <a:r>
              <a:rPr lang="es-E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s-E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 </a:t>
            </a:r>
            <a:r>
              <a:rPr lang="es-ES" sz="16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datos</a:t>
            </a:r>
            <a:r>
              <a:rPr lang="es-E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s-E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bibliográficos</a:t>
            </a:r>
          </a:p>
          <a:p>
            <a:pPr>
              <a:lnSpc>
                <a:spcPts val="2550"/>
              </a:lnSpc>
            </a:pPr>
            <a:r>
              <a:rPr lang="es-E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</a:t>
            </a:r>
            <a:r>
              <a:rPr lang="es-ES" sz="16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Predicción</a:t>
            </a:r>
            <a:r>
              <a:rPr lang="es-E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</a:t>
            </a:r>
            <a:r>
              <a:rPr lang="es-E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 año con modelos de aprendizaje </a:t>
            </a:r>
            <a:r>
              <a:rPr lang="es-E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automático</a:t>
            </a:r>
            <a:endParaRPr lang="en-US" sz="1600" dirty="0"/>
          </a:p>
        </p:txBody>
      </p:sp>
      <p:sp>
        <p:nvSpPr>
          <p:cNvPr id="60" name="Text 13"/>
          <p:cNvSpPr/>
          <p:nvPr/>
        </p:nvSpPr>
        <p:spPr>
          <a:xfrm>
            <a:off x="6279549" y="2937703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600" dirty="0"/>
          </a:p>
        </p:txBody>
      </p:sp>
      <p:sp>
        <p:nvSpPr>
          <p:cNvPr id="61" name="Shape 14"/>
          <p:cNvSpPr/>
          <p:nvPr/>
        </p:nvSpPr>
        <p:spPr>
          <a:xfrm>
            <a:off x="6279549" y="3261672"/>
            <a:ext cx="5832000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62" name="Text 15"/>
          <p:cNvSpPr/>
          <p:nvPr/>
        </p:nvSpPr>
        <p:spPr>
          <a:xfrm>
            <a:off x="6279549" y="3409429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Validación</a:t>
            </a:r>
            <a:endParaRPr lang="en-US" sz="2000" dirty="0"/>
          </a:p>
        </p:txBody>
      </p:sp>
      <p:sp>
        <p:nvSpPr>
          <p:cNvPr id="63" name="Text 16"/>
          <p:cNvSpPr/>
          <p:nvPr/>
        </p:nvSpPr>
        <p:spPr>
          <a:xfrm>
            <a:off x="6279549" y="3850674"/>
            <a:ext cx="641937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</a:t>
            </a:r>
            <a:r>
              <a:rPr lang="en-US" sz="16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Análisis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transcriptómico (</a:t>
            </a:r>
            <a:r>
              <a:rPr lang="en-US" sz="16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RNA-seq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 en biopsias hepáticas para </a:t>
            </a:r>
            <a:r>
              <a:rPr lang="en-US" sz="16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confirmar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hallazgos</a:t>
            </a:r>
            <a:endParaRPr lang="en-US" sz="16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50"/>
              </a:lnSpc>
              <a:buNone/>
            </a:pP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- </a:t>
            </a:r>
            <a:r>
              <a:rPr lang="en-US" sz="1600" b="1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Cohorte</a:t>
            </a:r>
            <a:r>
              <a:rPr lang="en-US" sz="16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600" b="1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independiente</a:t>
            </a:r>
            <a:r>
              <a:rPr lang="en-US" sz="16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de </a:t>
            </a:r>
            <a:r>
              <a:rPr lang="en-US" sz="16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validación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de </a:t>
            </a:r>
            <a:r>
              <a:rPr lang="en-US" sz="16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modelo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6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predictivo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48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4"/>
          <a:srcRect t="70999" r="26679"/>
          <a:stretch/>
        </p:blipFill>
        <p:spPr>
          <a:xfrm>
            <a:off x="3034100" y="3227652"/>
            <a:ext cx="4355280" cy="628523"/>
          </a:xfrm>
          <a:prstGeom prst="rect">
            <a:avLst/>
          </a:prstGeom>
        </p:spPr>
      </p:pic>
      <p:pic>
        <p:nvPicPr>
          <p:cNvPr id="42" name="Image 0" descr="preencoded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"/>
            <a:ext cx="2634018" cy="6857979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=""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=""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=""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=""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=""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=""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=""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=""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=""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=""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=""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6" name="Text 0"/>
          <p:cNvSpPr/>
          <p:nvPr/>
        </p:nvSpPr>
        <p:spPr>
          <a:xfrm>
            <a:off x="2860158" y="152400"/>
            <a:ext cx="9229062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350"/>
              </a:lnSpc>
            </a:pPr>
            <a:r>
              <a:rPr lang="en-US" sz="4000" b="1" dirty="0" err="1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Composición</a:t>
            </a:r>
            <a:r>
              <a:rPr lang="en-US" sz="400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de la </a:t>
            </a:r>
            <a:r>
              <a:rPr lang="en-US" sz="4000" b="1" dirty="0" err="1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microbiota</a:t>
            </a:r>
            <a:r>
              <a:rPr lang="en-US" sz="400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proveniente</a:t>
            </a:r>
            <a:r>
              <a:rPr lang="en-US" sz="4000" b="1" dirty="0" smtClean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de SPO del </a:t>
            </a:r>
            <a:r>
              <a:rPr lang="en-US" sz="4000" b="1" dirty="0" err="1" smtClean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donante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2A9AFAC9-BF35-7973-8697-89F19A60A6F8}"/>
              </a:ext>
            </a:extLst>
          </p:cNvPr>
          <p:cNvSpPr/>
          <p:nvPr/>
        </p:nvSpPr>
        <p:spPr>
          <a:xfrm>
            <a:off x="3327889" y="1295583"/>
            <a:ext cx="736342" cy="32472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636569"/>
                </a:solidFill>
                <a:effectLst/>
                <a:uLnTx/>
                <a:uFillTx/>
                <a:latin typeface="Arial" panose="020B0604020202020204" pitchFamily="34" charset="0"/>
              </a:rPr>
              <a:t>SPO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5EE40A07-899E-FDA4-3417-68C9CC1957F5}"/>
              </a:ext>
            </a:extLst>
          </p:cNvPr>
          <p:cNvSpPr/>
          <p:nvPr/>
        </p:nvSpPr>
        <p:spPr>
          <a:xfrm>
            <a:off x="4428794" y="1293224"/>
            <a:ext cx="1453159" cy="32472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36569"/>
                </a:solidFill>
                <a:effectLst/>
                <a:uLnTx/>
                <a:uFillTx/>
                <a:latin typeface="Arial" panose="020B0604020202020204" pitchFamily="34" charset="0"/>
              </a:rPr>
              <a:t>Hígado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63656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9B0C74AF-A7A0-7FE0-A2DA-761716B3CAD5}"/>
              </a:ext>
            </a:extLst>
          </p:cNvPr>
          <p:cNvSpPr/>
          <p:nvPr/>
        </p:nvSpPr>
        <p:spPr>
          <a:xfrm>
            <a:off x="5995106" y="1295581"/>
            <a:ext cx="1453159" cy="3223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 smtClean="0">
                <a:solidFill>
                  <a:srgbClr val="636569"/>
                </a:solidFill>
                <a:latin typeface="Arial" panose="020B0604020202020204" pitchFamily="34" charset="0"/>
              </a:rPr>
              <a:t>Heces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63656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r="75731" b="36750"/>
          <a:stretch/>
        </p:blipFill>
        <p:spPr>
          <a:xfrm>
            <a:off x="3023433" y="1673992"/>
            <a:ext cx="1441563" cy="1370765"/>
          </a:xfrm>
          <a:prstGeom prst="rect">
            <a:avLst/>
          </a:prstGeom>
        </p:spPr>
      </p:pic>
      <p:sp>
        <p:nvSpPr>
          <p:cNvPr id="69" name="Shape 1"/>
          <p:cNvSpPr/>
          <p:nvPr/>
        </p:nvSpPr>
        <p:spPr>
          <a:xfrm>
            <a:off x="8447547" y="1377441"/>
            <a:ext cx="2988000" cy="2448000"/>
          </a:xfrm>
          <a:prstGeom prst="roundRect">
            <a:avLst>
              <a:gd name="adj" fmla="val 322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0" name="Shape 2"/>
          <p:cNvSpPr/>
          <p:nvPr/>
        </p:nvSpPr>
        <p:spPr>
          <a:xfrm>
            <a:off x="8633879" y="1563774"/>
            <a:ext cx="536377" cy="536377"/>
          </a:xfrm>
          <a:prstGeom prst="roundRect">
            <a:avLst>
              <a:gd name="adj" fmla="val 17046006"/>
            </a:avLst>
          </a:prstGeom>
          <a:solidFill>
            <a:srgbClr val="4950BC"/>
          </a:solidFill>
          <a:ln/>
        </p:spPr>
      </p:sp>
      <p:pic>
        <p:nvPicPr>
          <p:cNvPr id="71" name="Image 1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1398" y="1681050"/>
            <a:ext cx="241340" cy="301704"/>
          </a:xfrm>
          <a:prstGeom prst="rect">
            <a:avLst/>
          </a:prstGeom>
        </p:spPr>
      </p:pic>
      <p:sp>
        <p:nvSpPr>
          <p:cNvPr id="72" name="Text 3"/>
          <p:cNvSpPr/>
          <p:nvPr/>
        </p:nvSpPr>
        <p:spPr>
          <a:xfrm>
            <a:off x="9373629" y="1705619"/>
            <a:ext cx="2235160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Reflejo fiel</a:t>
            </a:r>
            <a:endParaRPr lang="en-US" sz="1750" dirty="0"/>
          </a:p>
        </p:txBody>
      </p:sp>
      <p:sp>
        <p:nvSpPr>
          <p:cNvPr id="73" name="Shape 6"/>
          <p:cNvSpPr/>
          <p:nvPr/>
        </p:nvSpPr>
        <p:spPr>
          <a:xfrm>
            <a:off x="8657929" y="2282272"/>
            <a:ext cx="536377" cy="536377"/>
          </a:xfrm>
          <a:prstGeom prst="roundRect">
            <a:avLst>
              <a:gd name="adj" fmla="val 17046006"/>
            </a:avLst>
          </a:prstGeom>
          <a:solidFill>
            <a:srgbClr val="4950BC"/>
          </a:solidFill>
          <a:ln/>
        </p:spPr>
      </p:sp>
      <p:pic>
        <p:nvPicPr>
          <p:cNvPr id="74" name="Image 2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5447" y="2399548"/>
            <a:ext cx="241340" cy="301704"/>
          </a:xfrm>
          <a:prstGeom prst="rect">
            <a:avLst/>
          </a:prstGeom>
        </p:spPr>
      </p:pic>
      <p:sp>
        <p:nvSpPr>
          <p:cNvPr id="75" name="Text 7"/>
          <p:cNvSpPr/>
          <p:nvPr/>
        </p:nvSpPr>
        <p:spPr>
          <a:xfrm>
            <a:off x="9338410" y="2359399"/>
            <a:ext cx="2832854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 err="1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Proteobacteria</a:t>
            </a:r>
            <a:endParaRPr lang="en-US" sz="1750" b="1" dirty="0" smtClean="0">
              <a:solidFill>
                <a:srgbClr val="272525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2150"/>
              </a:lnSpc>
              <a:buNone/>
            </a:pPr>
            <a:r>
              <a:rPr lang="en-US" sz="1750" b="1" dirty="0" err="1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dominante</a:t>
            </a:r>
            <a:endParaRPr lang="en-US" sz="1750" dirty="0"/>
          </a:p>
        </p:txBody>
      </p:sp>
      <p:sp>
        <p:nvSpPr>
          <p:cNvPr id="11" name="Rectángulo 10"/>
          <p:cNvSpPr/>
          <p:nvPr/>
        </p:nvSpPr>
        <p:spPr>
          <a:xfrm>
            <a:off x="3164231" y="3364362"/>
            <a:ext cx="900000" cy="18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Rectángulo 75"/>
          <p:cNvSpPr/>
          <p:nvPr/>
        </p:nvSpPr>
        <p:spPr>
          <a:xfrm>
            <a:off x="4547624" y="1340571"/>
            <a:ext cx="1100771" cy="22528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Rectángulo 76"/>
          <p:cNvSpPr/>
          <p:nvPr/>
        </p:nvSpPr>
        <p:spPr>
          <a:xfrm>
            <a:off x="4010340" y="3566294"/>
            <a:ext cx="900000" cy="1800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Rectángulo 78"/>
          <p:cNvSpPr/>
          <p:nvPr/>
        </p:nvSpPr>
        <p:spPr>
          <a:xfrm>
            <a:off x="6150033" y="1343762"/>
            <a:ext cx="1100771" cy="22528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2" name="Grupo 21"/>
          <p:cNvGrpSpPr/>
          <p:nvPr/>
        </p:nvGrpSpPr>
        <p:grpSpPr>
          <a:xfrm>
            <a:off x="2815104" y="4057373"/>
            <a:ext cx="9014890" cy="2036240"/>
            <a:chOff x="2815104" y="4057373"/>
            <a:chExt cx="9014890" cy="203624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15104" y="4057373"/>
              <a:ext cx="8852159" cy="2036240"/>
            </a:xfrm>
            <a:prstGeom prst="rect">
              <a:avLst/>
            </a:prstGeom>
          </p:spPr>
        </p:pic>
        <p:sp>
          <p:nvSpPr>
            <p:cNvPr id="21" name="CuadroTexto 20"/>
            <p:cNvSpPr txBox="1"/>
            <p:nvPr/>
          </p:nvSpPr>
          <p:spPr>
            <a:xfrm>
              <a:off x="3621665" y="4057373"/>
              <a:ext cx="167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/>
                <a:t>Supervivencia</a:t>
              </a:r>
              <a:endParaRPr lang="es-ES" sz="1400" b="1" dirty="0"/>
            </a:p>
          </p:txBody>
        </p:sp>
        <p:sp>
          <p:nvSpPr>
            <p:cNvPr id="86" name="CuadroTexto 85"/>
            <p:cNvSpPr txBox="1"/>
            <p:nvPr/>
          </p:nvSpPr>
          <p:spPr>
            <a:xfrm>
              <a:off x="5266901" y="4063165"/>
              <a:ext cx="167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/>
                <a:t>RA</a:t>
              </a:r>
              <a:endParaRPr lang="es-ES" sz="1400" b="1" dirty="0"/>
            </a:p>
          </p:txBody>
        </p:sp>
        <p:sp>
          <p:nvSpPr>
            <p:cNvPr id="87" name="CuadroTexto 86"/>
            <p:cNvSpPr txBox="1"/>
            <p:nvPr/>
          </p:nvSpPr>
          <p:spPr>
            <a:xfrm>
              <a:off x="7583278" y="4072423"/>
              <a:ext cx="167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/>
                <a:t>TAH</a:t>
              </a:r>
              <a:endParaRPr lang="es-ES" sz="1400" b="1" dirty="0"/>
            </a:p>
          </p:txBody>
        </p:sp>
        <p:sp>
          <p:nvSpPr>
            <p:cNvPr id="88" name="CuadroTexto 87"/>
            <p:cNvSpPr txBox="1"/>
            <p:nvPr/>
          </p:nvSpPr>
          <p:spPr>
            <a:xfrm>
              <a:off x="10152644" y="4063846"/>
              <a:ext cx="167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/>
                <a:t>CB</a:t>
              </a:r>
              <a:endParaRPr lang="es-ES" sz="1400" b="1" dirty="0"/>
            </a:p>
          </p:txBody>
        </p:sp>
      </p:grpSp>
      <p:sp>
        <p:nvSpPr>
          <p:cNvPr id="89" name="Shape 10"/>
          <p:cNvSpPr/>
          <p:nvPr/>
        </p:nvSpPr>
        <p:spPr>
          <a:xfrm>
            <a:off x="8681042" y="3007985"/>
            <a:ext cx="536377" cy="536377"/>
          </a:xfrm>
          <a:prstGeom prst="roundRect">
            <a:avLst>
              <a:gd name="adj" fmla="val 17046006"/>
            </a:avLst>
          </a:prstGeom>
          <a:solidFill>
            <a:srgbClr val="4950BC"/>
          </a:solidFill>
          <a:ln/>
        </p:spPr>
      </p:sp>
      <p:pic>
        <p:nvPicPr>
          <p:cNvPr id="90" name="Image 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28561" y="3125262"/>
            <a:ext cx="241340" cy="301704"/>
          </a:xfrm>
          <a:prstGeom prst="rect">
            <a:avLst/>
          </a:prstGeom>
        </p:spPr>
      </p:pic>
      <p:sp>
        <p:nvSpPr>
          <p:cNvPr id="91" name="Text 11"/>
          <p:cNvSpPr/>
          <p:nvPr/>
        </p:nvSpPr>
        <p:spPr>
          <a:xfrm>
            <a:off x="9334707" y="3147645"/>
            <a:ext cx="2235160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Firmas específicas</a:t>
            </a:r>
            <a:endParaRPr lang="en-US" sz="1750" dirty="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4"/>
          <a:srcRect l="49020" b="33629"/>
          <a:stretch/>
        </p:blipFill>
        <p:spPr>
          <a:xfrm>
            <a:off x="4420469" y="1673992"/>
            <a:ext cx="3028247" cy="143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0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6" grpId="0" animBg="1"/>
      <p:bldP spid="77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29632" r="29729"/>
          <a:stretch/>
        </p:blipFill>
        <p:spPr>
          <a:xfrm>
            <a:off x="9021286" y="9"/>
            <a:ext cx="3155517" cy="6850632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=""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=""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=""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=""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=""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=""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=""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=""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=""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=""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=""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0" name="Text 0"/>
          <p:cNvSpPr/>
          <p:nvPr/>
        </p:nvSpPr>
        <p:spPr>
          <a:xfrm>
            <a:off x="1042033" y="326603"/>
            <a:ext cx="7852291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Conexión funcional: genes, bacterias e inmunidad</a:t>
            </a:r>
            <a:endParaRPr lang="en-US" sz="2500" dirty="0">
              <a:solidFill>
                <a:schemeClr val="accent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l="5666" t="10027" r="4378" b="9939"/>
          <a:stretch/>
        </p:blipFill>
        <p:spPr>
          <a:xfrm>
            <a:off x="347361" y="846395"/>
            <a:ext cx="8676000" cy="2340231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347361" y="822128"/>
            <a:ext cx="19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70C0"/>
                </a:solidFill>
              </a:rPr>
              <a:t>Minería de Genes</a:t>
            </a:r>
            <a:endParaRPr lang="es-ES" b="1" dirty="0">
              <a:solidFill>
                <a:srgbClr val="0070C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0038" y="3279815"/>
            <a:ext cx="4428000" cy="3040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361" y="3397493"/>
            <a:ext cx="3708000" cy="2634366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985745" y="3656505"/>
            <a:ext cx="1677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err="1" smtClean="0"/>
              <a:t>Survival</a:t>
            </a:r>
            <a:endParaRPr lang="es-ES" sz="1000" b="1" dirty="0"/>
          </a:p>
        </p:txBody>
      </p:sp>
    </p:spTree>
    <p:extLst>
      <p:ext uri="{BB962C8B-B14F-4D97-AF65-F5344CB8AC3E}">
        <p14:creationId xmlns:p14="http://schemas.microsoft.com/office/powerpoint/2010/main" val="354792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29632" r="29729"/>
          <a:stretch/>
        </p:blipFill>
        <p:spPr>
          <a:xfrm>
            <a:off x="9021286" y="9"/>
            <a:ext cx="3155517" cy="6850632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=""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=""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=""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=""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=""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=""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=""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=""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=""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=""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=""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0" name="Text 0"/>
          <p:cNvSpPr/>
          <p:nvPr/>
        </p:nvSpPr>
        <p:spPr>
          <a:xfrm>
            <a:off x="1042033" y="326603"/>
            <a:ext cx="7852291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Conexión funcional: genes, bacterias e inmunidad</a:t>
            </a:r>
            <a:endParaRPr lang="en-US" sz="2500" dirty="0">
              <a:solidFill>
                <a:schemeClr val="accent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24" y="2368992"/>
            <a:ext cx="8820000" cy="3014670"/>
          </a:xfrm>
          <a:prstGeom prst="rect">
            <a:avLst/>
          </a:prstGeom>
        </p:spPr>
      </p:pic>
      <p:sp>
        <p:nvSpPr>
          <p:cNvPr id="36" name="Shape 17"/>
          <p:cNvSpPr/>
          <p:nvPr/>
        </p:nvSpPr>
        <p:spPr>
          <a:xfrm>
            <a:off x="893564" y="1590906"/>
            <a:ext cx="7173389" cy="533510"/>
          </a:xfrm>
          <a:prstGeom prst="roundRect">
            <a:avLst>
              <a:gd name="adj" fmla="val 7180"/>
            </a:avLst>
          </a:prstGeom>
          <a:solidFill>
            <a:srgbClr val="C7C9EA"/>
          </a:solidFill>
          <a:ln/>
        </p:spPr>
      </p:sp>
      <p:pic>
        <p:nvPicPr>
          <p:cNvPr id="37" name="Image 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488" y="1765012"/>
            <a:ext cx="255151" cy="204073"/>
          </a:xfrm>
          <a:prstGeom prst="rect">
            <a:avLst/>
          </a:prstGeom>
        </p:spPr>
      </p:pic>
      <p:sp>
        <p:nvSpPr>
          <p:cNvPr id="38" name="Text 18"/>
          <p:cNvSpPr/>
          <p:nvPr/>
        </p:nvSpPr>
        <p:spPr>
          <a:xfrm>
            <a:off x="1556860" y="1707797"/>
            <a:ext cx="7902958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b="1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Validación</a:t>
            </a:r>
            <a:r>
              <a:rPr lang="en-US" sz="1600" b="1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en-US" sz="16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Análisis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transcriptómico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(RNA-</a:t>
            </a:r>
            <a:r>
              <a:rPr lang="en-US" sz="16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seq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 en </a:t>
            </a:r>
            <a:r>
              <a:rPr lang="en-US" sz="16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biopsias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hepáticas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72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29632" r="29729"/>
          <a:stretch/>
        </p:blipFill>
        <p:spPr>
          <a:xfrm>
            <a:off x="9021286" y="9"/>
            <a:ext cx="3155517" cy="6850632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=""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=""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=""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=""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=""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=""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=""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=""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=""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=""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=""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0" name="Text 0"/>
          <p:cNvSpPr/>
          <p:nvPr/>
        </p:nvSpPr>
        <p:spPr>
          <a:xfrm>
            <a:off x="733686" y="326603"/>
            <a:ext cx="7852291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 err="1" smtClean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Modelo</a:t>
            </a:r>
            <a:r>
              <a:rPr lang="en-US" sz="2500" b="1" dirty="0" smtClean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500" b="1" dirty="0" err="1" smtClean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predictivo</a:t>
            </a:r>
            <a:r>
              <a:rPr lang="en-US" sz="2500" b="1" dirty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500" b="1" dirty="0" err="1" smtClean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utilizando</a:t>
            </a:r>
            <a:r>
              <a:rPr lang="en-US" sz="2500" b="1" dirty="0" smtClean="0">
                <a:solidFill>
                  <a:schemeClr val="accent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machine learning</a:t>
            </a:r>
            <a:endParaRPr lang="en-US" sz="2500" dirty="0">
              <a:solidFill>
                <a:schemeClr val="accent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l="7247" r="5900" b="57466"/>
          <a:stretch/>
        </p:blipFill>
        <p:spPr>
          <a:xfrm>
            <a:off x="667910" y="729034"/>
            <a:ext cx="3549218" cy="1941989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645919" y="2698318"/>
            <a:ext cx="7198503" cy="3391176"/>
            <a:chOff x="195336" y="1913047"/>
            <a:chExt cx="8753856" cy="4938194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xmlns="" id="{BF1D9BFD-9B33-31A6-108E-C161BFB12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39041" b="34426"/>
            <a:stretch>
              <a:fillRect/>
            </a:stretch>
          </p:blipFill>
          <p:spPr>
            <a:xfrm>
              <a:off x="195336" y="4528665"/>
              <a:ext cx="8753856" cy="2322576"/>
            </a:xfrm>
            <a:prstGeom prst="rect">
              <a:avLst/>
            </a:prstGeom>
          </p:spPr>
        </p:pic>
        <p:pic>
          <p:nvPicPr>
            <p:cNvPr id="24" name="Imagen 23" descr="Diagrama, Esquemático&#10;&#10;El contenido generado por IA puede ser incorrecto.">
              <a:extLst>
                <a:ext uri="{FF2B5EF4-FFF2-40B4-BE49-F238E27FC236}">
                  <a16:creationId xmlns:a16="http://schemas.microsoft.com/office/drawing/2014/main" xmlns="" id="{A82F4BCA-5011-1390-EAC0-86F7BBADD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73600"/>
            <a:stretch>
              <a:fillRect/>
            </a:stretch>
          </p:blipFill>
          <p:spPr>
            <a:xfrm>
              <a:off x="195336" y="1913047"/>
              <a:ext cx="8753855" cy="2584584"/>
            </a:xfrm>
            <a:prstGeom prst="rect">
              <a:avLst/>
            </a:prstGeom>
          </p:spPr>
        </p:pic>
      </p:grpSp>
      <p:sp>
        <p:nvSpPr>
          <p:cNvPr id="11" name="Rectángulo 10"/>
          <p:cNvSpPr/>
          <p:nvPr/>
        </p:nvSpPr>
        <p:spPr>
          <a:xfrm>
            <a:off x="4227155" y="1311835"/>
            <a:ext cx="2018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FrutigerLTPro-Condensed"/>
              </a:rPr>
              <a:t>Training pipeline</a:t>
            </a:r>
            <a:endParaRPr lang="es-ES" b="1" dirty="0"/>
          </a:p>
        </p:txBody>
      </p:sp>
      <p:pic>
        <p:nvPicPr>
          <p:cNvPr id="40" name="Image 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1121" y="2999185"/>
            <a:ext cx="684000" cy="684000"/>
          </a:xfrm>
          <a:prstGeom prst="rect">
            <a:avLst/>
          </a:prstGeom>
        </p:spPr>
      </p:pic>
      <p:pic>
        <p:nvPicPr>
          <p:cNvPr id="41" name="Image 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1121" y="4928817"/>
            <a:ext cx="684000" cy="684000"/>
          </a:xfrm>
          <a:prstGeom prst="rect">
            <a:avLst/>
          </a:prstGeom>
        </p:spPr>
      </p:pic>
      <p:sp>
        <p:nvSpPr>
          <p:cNvPr id="42" name="Text 1"/>
          <p:cNvSpPr/>
          <p:nvPr/>
        </p:nvSpPr>
        <p:spPr>
          <a:xfrm>
            <a:off x="2189341" y="3005783"/>
            <a:ext cx="2425541" cy="492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1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96%</a:t>
            </a:r>
            <a:endParaRPr lang="en-US" sz="1000" dirty="0"/>
          </a:p>
        </p:txBody>
      </p:sp>
      <p:sp>
        <p:nvSpPr>
          <p:cNvPr id="43" name="Text 2"/>
          <p:cNvSpPr/>
          <p:nvPr/>
        </p:nvSpPr>
        <p:spPr>
          <a:xfrm>
            <a:off x="2074207" y="3593653"/>
            <a:ext cx="265580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AUC cohorte principal</a:t>
            </a:r>
            <a:endParaRPr lang="en-US" sz="1000" dirty="0"/>
          </a:p>
        </p:txBody>
      </p:sp>
      <p:sp>
        <p:nvSpPr>
          <p:cNvPr id="44" name="Text 1"/>
          <p:cNvSpPr/>
          <p:nvPr/>
        </p:nvSpPr>
        <p:spPr>
          <a:xfrm>
            <a:off x="2182713" y="4907470"/>
            <a:ext cx="2425541" cy="492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1000" b="1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87%</a:t>
            </a:r>
            <a:endParaRPr lang="en-US" sz="1000" dirty="0"/>
          </a:p>
        </p:txBody>
      </p:sp>
      <p:sp>
        <p:nvSpPr>
          <p:cNvPr id="45" name="Text 2"/>
          <p:cNvSpPr/>
          <p:nvPr/>
        </p:nvSpPr>
        <p:spPr>
          <a:xfrm>
            <a:off x="2067579" y="5495340"/>
            <a:ext cx="265580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AUC </a:t>
            </a:r>
            <a:r>
              <a:rPr lang="en-US" sz="10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cohorte</a:t>
            </a:r>
            <a:r>
              <a:rPr lang="en-US" sz="1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000" b="1" dirty="0" err="1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validación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391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000" cy="1657710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=""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=""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=""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=""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=""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=""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=""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=""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=""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=""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=""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8" name="Text 0"/>
          <p:cNvSpPr/>
          <p:nvPr/>
        </p:nvSpPr>
        <p:spPr>
          <a:xfrm>
            <a:off x="793790" y="561326"/>
            <a:ext cx="70075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Conclusiones principales</a:t>
            </a:r>
            <a:endParaRPr lang="en-US" sz="4450" dirty="0">
              <a:solidFill>
                <a:schemeClr val="bg1"/>
              </a:solidFill>
            </a:endParaRPr>
          </a:p>
        </p:txBody>
      </p:sp>
      <p:grpSp>
        <p:nvGrpSpPr>
          <p:cNvPr id="10" name="Grupo 9"/>
          <p:cNvGrpSpPr>
            <a:grpSpLocks noChangeAspect="1"/>
          </p:cNvGrpSpPr>
          <p:nvPr/>
        </p:nvGrpSpPr>
        <p:grpSpPr>
          <a:xfrm>
            <a:off x="751258" y="1825472"/>
            <a:ext cx="10548000" cy="4212345"/>
            <a:chOff x="793790" y="1808798"/>
            <a:chExt cx="13042821" cy="5774412"/>
          </a:xfrm>
        </p:grpSpPr>
        <p:sp>
          <p:nvSpPr>
            <p:cNvPr id="39" name="Shape 1"/>
            <p:cNvSpPr/>
            <p:nvPr/>
          </p:nvSpPr>
          <p:spPr>
            <a:xfrm>
              <a:off x="793790" y="1808798"/>
              <a:ext cx="6407944" cy="2955250"/>
            </a:xfrm>
            <a:prstGeom prst="roundRect">
              <a:avLst>
                <a:gd name="adj" fmla="val 3224"/>
              </a:avLst>
            </a:prstGeom>
            <a:solidFill>
              <a:srgbClr val="DADBF1"/>
            </a:solidFill>
            <a:ln w="7620">
              <a:solidFill>
                <a:srgbClr val="C0C1D7"/>
              </a:solidFill>
              <a:prstDash val="solid"/>
            </a:ln>
          </p:spPr>
        </p:sp>
        <p:sp>
          <p:nvSpPr>
            <p:cNvPr id="40" name="Shape 2"/>
            <p:cNvSpPr/>
            <p:nvPr/>
          </p:nvSpPr>
          <p:spPr>
            <a:xfrm>
              <a:off x="1028224" y="2043232"/>
              <a:ext cx="680442" cy="680442"/>
            </a:xfrm>
            <a:prstGeom prst="roundRect">
              <a:avLst>
                <a:gd name="adj" fmla="val 13436980"/>
              </a:avLst>
            </a:prstGeom>
            <a:solidFill>
              <a:srgbClr val="4950BC"/>
            </a:solidFill>
            <a:ln/>
          </p:spPr>
        </p:sp>
        <p:pic>
          <p:nvPicPr>
            <p:cNvPr id="41" name="Image 0" descr="preencode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5390" y="2192060"/>
              <a:ext cx="306110" cy="382667"/>
            </a:xfrm>
            <a:prstGeom prst="rect">
              <a:avLst/>
            </a:prstGeom>
          </p:spPr>
        </p:pic>
        <p:sp>
          <p:nvSpPr>
            <p:cNvPr id="42" name="Text 3"/>
            <p:cNvSpPr/>
            <p:nvPr/>
          </p:nvSpPr>
          <p:spPr>
            <a:xfrm>
              <a:off x="1748315" y="2177723"/>
              <a:ext cx="458152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20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La </a:t>
              </a:r>
              <a:r>
                <a:rPr lang="en-US" sz="2200" b="1" dirty="0" err="1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microbiota</a:t>
              </a:r>
              <a:r>
                <a:rPr lang="en-US" sz="220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 </a:t>
              </a:r>
              <a:r>
                <a:rPr lang="en-US" sz="2200" b="1" dirty="0" err="1" smtClean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intrahepática</a:t>
              </a:r>
              <a:endPara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endParaRPr>
            </a:p>
            <a:p>
              <a:pPr marL="0" indent="0" algn="l">
                <a:lnSpc>
                  <a:spcPts val="2750"/>
                </a:lnSpc>
                <a:buNone/>
              </a:pPr>
              <a:r>
                <a:rPr lang="en-US" sz="2200" b="1" dirty="0" err="1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e</a:t>
              </a:r>
              <a:r>
                <a:rPr lang="en-US" sz="2200" b="1" dirty="0" err="1" smtClean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xiste</a:t>
              </a:r>
              <a:r>
                <a:rPr lang="en-US" sz="2200" b="1" dirty="0" smtClean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 y </a:t>
              </a:r>
              <a:r>
                <a:rPr lang="en-US" sz="220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es medible</a:t>
              </a:r>
              <a:endParaRPr lang="en-US" sz="2200" dirty="0"/>
            </a:p>
          </p:txBody>
        </p:sp>
        <p:sp>
          <p:nvSpPr>
            <p:cNvPr id="43" name="Text 4"/>
            <p:cNvSpPr/>
            <p:nvPr/>
          </p:nvSpPr>
          <p:spPr>
            <a:xfrm>
              <a:off x="1028224" y="3251418"/>
              <a:ext cx="5939076" cy="10887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El hígado del donante alberga una microbiota característica que puede cuantificarse mediante la solución de preservación</a:t>
              </a:r>
              <a:endParaRPr lang="en-US" sz="1750" dirty="0"/>
            </a:p>
          </p:txBody>
        </p:sp>
        <p:sp>
          <p:nvSpPr>
            <p:cNvPr id="44" name="Shape 5"/>
            <p:cNvSpPr/>
            <p:nvPr/>
          </p:nvSpPr>
          <p:spPr>
            <a:xfrm>
              <a:off x="7428548" y="1808798"/>
              <a:ext cx="6408063" cy="2955250"/>
            </a:xfrm>
            <a:prstGeom prst="roundRect">
              <a:avLst>
                <a:gd name="adj" fmla="val 3224"/>
              </a:avLst>
            </a:prstGeom>
            <a:solidFill>
              <a:srgbClr val="DADBF1"/>
            </a:solidFill>
            <a:ln w="7620">
              <a:solidFill>
                <a:srgbClr val="C0C1D7"/>
              </a:solidFill>
              <a:prstDash val="solid"/>
            </a:ln>
          </p:spPr>
        </p:sp>
        <p:sp>
          <p:nvSpPr>
            <p:cNvPr id="45" name="Shape 6"/>
            <p:cNvSpPr/>
            <p:nvPr/>
          </p:nvSpPr>
          <p:spPr>
            <a:xfrm>
              <a:off x="7662982" y="2043232"/>
              <a:ext cx="680442" cy="680442"/>
            </a:xfrm>
            <a:prstGeom prst="roundRect">
              <a:avLst>
                <a:gd name="adj" fmla="val 13436980"/>
              </a:avLst>
            </a:prstGeom>
            <a:solidFill>
              <a:srgbClr val="4950BC"/>
            </a:solidFill>
            <a:ln/>
          </p:spPr>
        </p:sp>
        <p:pic>
          <p:nvPicPr>
            <p:cNvPr id="46" name="Image 1" descr="preencode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50148" y="2192060"/>
              <a:ext cx="306110" cy="382667"/>
            </a:xfrm>
            <a:prstGeom prst="rect">
              <a:avLst/>
            </a:prstGeom>
          </p:spPr>
        </p:pic>
        <p:sp>
          <p:nvSpPr>
            <p:cNvPr id="47" name="Text 7"/>
            <p:cNvSpPr/>
            <p:nvPr/>
          </p:nvSpPr>
          <p:spPr>
            <a:xfrm>
              <a:off x="8530590" y="2192060"/>
              <a:ext cx="3815000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20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Refleja el estado del órgano</a:t>
              </a:r>
              <a:endParaRPr lang="en-US" sz="2200" dirty="0"/>
            </a:p>
          </p:txBody>
        </p:sp>
        <p:sp>
          <p:nvSpPr>
            <p:cNvPr id="48" name="Text 8"/>
            <p:cNvSpPr/>
            <p:nvPr/>
          </p:nvSpPr>
          <p:spPr>
            <a:xfrm>
              <a:off x="7662982" y="3124254"/>
              <a:ext cx="5939195" cy="72580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Los perfiles bacterianos reflejan el estado inmunometabólico del injerto y su potencial de éxito</a:t>
              </a:r>
              <a:endParaRPr lang="en-US" sz="1750" dirty="0"/>
            </a:p>
          </p:txBody>
        </p:sp>
        <p:sp>
          <p:nvSpPr>
            <p:cNvPr id="49" name="Shape 9"/>
            <p:cNvSpPr/>
            <p:nvPr/>
          </p:nvSpPr>
          <p:spPr>
            <a:xfrm>
              <a:off x="793790" y="4990862"/>
              <a:ext cx="6407944" cy="2592348"/>
            </a:xfrm>
            <a:prstGeom prst="roundRect">
              <a:avLst>
                <a:gd name="adj" fmla="val 3675"/>
              </a:avLst>
            </a:prstGeom>
            <a:solidFill>
              <a:srgbClr val="DADBF1"/>
            </a:solidFill>
            <a:ln w="7620">
              <a:solidFill>
                <a:srgbClr val="C0C1D7"/>
              </a:solidFill>
              <a:prstDash val="solid"/>
            </a:ln>
          </p:spPr>
        </p:sp>
        <p:sp>
          <p:nvSpPr>
            <p:cNvPr id="50" name="Shape 10"/>
            <p:cNvSpPr/>
            <p:nvPr/>
          </p:nvSpPr>
          <p:spPr>
            <a:xfrm>
              <a:off x="1028224" y="5225296"/>
              <a:ext cx="680442" cy="680442"/>
            </a:xfrm>
            <a:prstGeom prst="roundRect">
              <a:avLst>
                <a:gd name="adj" fmla="val 13436980"/>
              </a:avLst>
            </a:prstGeom>
            <a:solidFill>
              <a:srgbClr val="4950BC"/>
            </a:solidFill>
            <a:ln/>
          </p:spPr>
        </p:sp>
        <p:pic>
          <p:nvPicPr>
            <p:cNvPr id="51" name="Image 2" descr="preencoded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15390" y="5374124"/>
              <a:ext cx="306110" cy="382667"/>
            </a:xfrm>
            <a:prstGeom prst="rect">
              <a:avLst/>
            </a:prstGeom>
          </p:spPr>
        </p:pic>
        <p:sp>
          <p:nvSpPr>
            <p:cNvPr id="52" name="Text 11"/>
            <p:cNvSpPr/>
            <p:nvPr/>
          </p:nvSpPr>
          <p:spPr>
            <a:xfrm>
              <a:off x="1935361" y="5316795"/>
              <a:ext cx="3305532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20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Predice complicaciones</a:t>
              </a:r>
              <a:endParaRPr lang="en-US" sz="2200" dirty="0"/>
            </a:p>
          </p:txBody>
        </p:sp>
        <p:sp>
          <p:nvSpPr>
            <p:cNvPr id="53" name="Text 12"/>
            <p:cNvSpPr/>
            <p:nvPr/>
          </p:nvSpPr>
          <p:spPr>
            <a:xfrm>
              <a:off x="1069539" y="6168951"/>
              <a:ext cx="5939076" cy="72580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Permite anticipar rechazo, mortalidad y otras complicaciones antes del trasplante</a:t>
              </a:r>
              <a:endParaRPr lang="en-US" sz="1750" dirty="0"/>
            </a:p>
          </p:txBody>
        </p:sp>
        <p:sp>
          <p:nvSpPr>
            <p:cNvPr id="54" name="Shape 13"/>
            <p:cNvSpPr/>
            <p:nvPr/>
          </p:nvSpPr>
          <p:spPr>
            <a:xfrm>
              <a:off x="7428548" y="4990862"/>
              <a:ext cx="6408063" cy="2592348"/>
            </a:xfrm>
            <a:prstGeom prst="roundRect">
              <a:avLst>
                <a:gd name="adj" fmla="val 3675"/>
              </a:avLst>
            </a:prstGeom>
            <a:solidFill>
              <a:srgbClr val="DADBF1"/>
            </a:solidFill>
            <a:ln w="7620">
              <a:solidFill>
                <a:srgbClr val="C0C1D7"/>
              </a:solidFill>
              <a:prstDash val="solid"/>
            </a:ln>
          </p:spPr>
        </p:sp>
        <p:sp>
          <p:nvSpPr>
            <p:cNvPr id="55" name="Shape 14"/>
            <p:cNvSpPr/>
            <p:nvPr/>
          </p:nvSpPr>
          <p:spPr>
            <a:xfrm>
              <a:off x="7662982" y="5225296"/>
              <a:ext cx="680442" cy="680442"/>
            </a:xfrm>
            <a:prstGeom prst="roundRect">
              <a:avLst>
                <a:gd name="adj" fmla="val 13436980"/>
              </a:avLst>
            </a:prstGeom>
            <a:solidFill>
              <a:srgbClr val="4950BC"/>
            </a:solidFill>
            <a:ln/>
          </p:spPr>
        </p:sp>
        <p:pic>
          <p:nvPicPr>
            <p:cNvPr id="56" name="Image 3" descr="preencoded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50148" y="5374124"/>
              <a:ext cx="306110" cy="382667"/>
            </a:xfrm>
            <a:prstGeom prst="rect">
              <a:avLst/>
            </a:prstGeom>
          </p:spPr>
        </p:pic>
        <p:sp>
          <p:nvSpPr>
            <p:cNvPr id="57" name="Text 15"/>
            <p:cNvSpPr/>
            <p:nvPr/>
          </p:nvSpPr>
          <p:spPr>
            <a:xfrm>
              <a:off x="8487688" y="5374124"/>
              <a:ext cx="3039547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200" b="1" dirty="0">
                  <a:solidFill>
                    <a:srgbClr val="272525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Medicina de precisión</a:t>
              </a:r>
              <a:endParaRPr lang="en-US" sz="2200" dirty="0"/>
            </a:p>
          </p:txBody>
        </p:sp>
        <p:sp>
          <p:nvSpPr>
            <p:cNvPr id="58" name="Text 16"/>
            <p:cNvSpPr/>
            <p:nvPr/>
          </p:nvSpPr>
          <p:spPr>
            <a:xfrm>
              <a:off x="7662982" y="6168951"/>
              <a:ext cx="5939195" cy="72580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 err="1" smtClean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Abre</a:t>
              </a:r>
              <a:r>
                <a:rPr lang="en-US" sz="1750" dirty="0" smtClean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un </a:t>
              </a:r>
              <a:r>
                <a:rPr lang="en-US" sz="1750" dirty="0" err="1" smtClean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nuevo</a:t>
              </a:r>
              <a:r>
                <a:rPr lang="en-US" sz="1750" dirty="0" smtClean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</a:t>
              </a:r>
              <a:r>
                <a:rPr lang="en-US" sz="1750" dirty="0" err="1" smtClean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camino</a:t>
              </a:r>
              <a:r>
                <a:rPr lang="en-US" sz="1750" dirty="0" smtClean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</a:t>
              </a:r>
              <a:r>
                <a:rPr lang="en-US" sz="1750" dirty="0" err="1" smtClean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hacia</a:t>
              </a:r>
              <a:r>
                <a:rPr lang="en-US" sz="1750" dirty="0" smtClean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</a:t>
              </a:r>
              <a:r>
                <a:rPr lang="en-US" sz="1750" dirty="0">
                  <a:solidFill>
                    <a:srgbClr val="27252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la personalización del trasplante hepático</a:t>
              </a:r>
              <a:endParaRPr lang="en-US" sz="175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50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5cd9b1-7df6-4125-9594-fc0acfe49476" xsi:nil="true"/>
    <lcf76f155ced4ddcb4097134ff3c332f xmlns="2ba98950-7f45-4f63-93ce-8807729bc46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E020579F7B4964FACCC3D9671C8AF13" ma:contentTypeVersion="14" ma:contentTypeDescription="Crear nuevo documento." ma:contentTypeScope="" ma:versionID="a36bc7379729fb197f81f6c1046e658d">
  <xsd:schema xmlns:xsd="http://www.w3.org/2001/XMLSchema" xmlns:xs="http://www.w3.org/2001/XMLSchema" xmlns:p="http://schemas.microsoft.com/office/2006/metadata/properties" xmlns:ns2="2ba98950-7f45-4f63-93ce-8807729bc465" xmlns:ns3="0c5cd9b1-7df6-4125-9594-fc0acfe49476" targetNamespace="http://schemas.microsoft.com/office/2006/metadata/properties" ma:root="true" ma:fieldsID="8c391ca4074de249015c27fdc0d86995" ns2:_="" ns3:_="">
    <xsd:import namespace="2ba98950-7f45-4f63-93ce-8807729bc465"/>
    <xsd:import namespace="0c5cd9b1-7df6-4125-9594-fc0acfe494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98950-7f45-4f63-93ce-8807729bc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cc06aaf1-dea5-4937-a89f-1c0b07b63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cd9b1-7df6-4125-9594-fc0acfe494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6cc2f8-7afc-48ea-9592-642bd44d942f}" ma:internalName="TaxCatchAll" ma:showField="CatchAllData" ma:web="0c5cd9b1-7df6-4125-9594-fc0acfe49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4C74D6-8E01-4C8F-A796-A362780A2589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ba98950-7f45-4f63-93ce-8807729bc465"/>
    <ds:schemaRef ds:uri="http://purl.org/dc/terms/"/>
    <ds:schemaRef ds:uri="0c5cd9b1-7df6-4125-9594-fc0acfe4947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E8AAE77-4BE6-4504-B263-33AECFAD9B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9E7C6F-DBD6-454D-9D13-2E78687D96FB}"/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899</Words>
  <Application>Microsoft Office PowerPoint</Application>
  <PresentationFormat>Panorámica</PresentationFormat>
  <Paragraphs>120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FrutigerLTPro-Condensed</vt:lpstr>
      <vt:lpstr>Imprint MT Shadow</vt:lpstr>
      <vt:lpstr>Inter</vt:lpstr>
      <vt:lpstr>Inter Bold</vt:lpstr>
      <vt:lpstr>Inter Light</vt:lpstr>
      <vt:lpstr>Times New Roman</vt:lpstr>
      <vt:lpstr>Tema de l'Office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NATALIA GRUP CONGRES</dc:creator>
  <cp:lastModifiedBy>Cuenta Microsoft</cp:lastModifiedBy>
  <cp:revision>68</cp:revision>
  <dcterms:created xsi:type="dcterms:W3CDTF">2022-01-31T13:34:55Z</dcterms:created>
  <dcterms:modified xsi:type="dcterms:W3CDTF">2025-10-22T10:17:14Z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0x010100DE020579F7B4964FACCC3D9671C8AF13</vt:lpwstr>
  </property>
  <property fmtid="{D5CDD505-2E9C-101B-9397-08002B2CF9AE}" pid="3" name="MediaServiceImageTags">
    <vt:lpwstr/>
  </property>
</Properties>
</file>