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D"/>
    <a:srgbClr val="939292"/>
    <a:srgbClr val="B5A8AF"/>
    <a:srgbClr val="01A2E2"/>
    <a:srgbClr val="8E7A85"/>
    <a:srgbClr val="00A2E2"/>
    <a:srgbClr val="B3A6AD"/>
    <a:srgbClr val="00833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39267-D8D9-4DBC-B6C6-806C93168AA9}" v="326" dt="2025-09-17T17:49:51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68" y="192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àlia  López" userId="dd901dbb-d62d-4bbc-a0e3-14088baa61ef" providerId="ADAL" clId="{00CC0F90-E511-4590-8CDD-A793BC47972E}"/>
    <pc:docChg chg="undo custSel addSld delSld modSld">
      <pc:chgData name="Natàlia  López" userId="dd901dbb-d62d-4bbc-a0e3-14088baa61ef" providerId="ADAL" clId="{00CC0F90-E511-4590-8CDD-A793BC47972E}" dt="2025-09-17T17:49:55.807" v="944" actId="34135"/>
      <pc:docMkLst>
        <pc:docMk/>
      </pc:docMkLst>
      <pc:sldChg chg="addSp delSp modSp mod">
        <pc:chgData name="Natàlia  López" userId="dd901dbb-d62d-4bbc-a0e3-14088baa61ef" providerId="ADAL" clId="{00CC0F90-E511-4590-8CDD-A793BC47972E}" dt="2025-09-17T17:49:55.807" v="944" actId="34135"/>
        <pc:sldMkLst>
          <pc:docMk/>
          <pc:sldMk cId="744342960" sldId="257"/>
        </pc:sldMkLst>
        <pc:spChg chg="mod">
          <ac:chgData name="Natàlia  López" userId="dd901dbb-d62d-4bbc-a0e3-14088baa61ef" providerId="ADAL" clId="{00CC0F90-E511-4590-8CDD-A793BC47972E}" dt="2025-09-17T16:43:28.299" v="632" actId="34135"/>
          <ac:spMkLst>
            <pc:docMk/>
            <pc:sldMk cId="744342960" sldId="257"/>
            <ac:spMk id="6" creationId="{D29E4D2F-480A-464B-8B69-EA25A631CE5D}"/>
          </ac:spMkLst>
        </pc:spChg>
        <pc:spChg chg="mod">
          <ac:chgData name="Natàlia  López" userId="dd901dbb-d62d-4bbc-a0e3-14088baa61ef" providerId="ADAL" clId="{00CC0F90-E511-4590-8CDD-A793BC47972E}" dt="2025-09-17T16:43:28.299" v="632" actId="34135"/>
          <ac:spMkLst>
            <pc:docMk/>
            <pc:sldMk cId="744342960" sldId="257"/>
            <ac:spMk id="7" creationId="{6534C781-F462-4AAE-BB6D-C4898DD7DD27}"/>
          </ac:spMkLst>
        </pc:spChg>
        <pc:spChg chg="mod">
          <ac:chgData name="Natàlia  López" userId="dd901dbb-d62d-4bbc-a0e3-14088baa61ef" providerId="ADAL" clId="{00CC0F90-E511-4590-8CDD-A793BC47972E}" dt="2025-09-17T16:18:45.619" v="202" actId="20577"/>
          <ac:spMkLst>
            <pc:docMk/>
            <pc:sldMk cId="744342960" sldId="257"/>
            <ac:spMk id="8" creationId="{549B873C-3515-4A86-835D-7D739B3B6DA6}"/>
          </ac:spMkLst>
        </pc:spChg>
        <pc:spChg chg="mod">
          <ac:chgData name="Natàlia  López" userId="dd901dbb-d62d-4bbc-a0e3-14088baa61ef" providerId="ADAL" clId="{00CC0F90-E511-4590-8CDD-A793BC47972E}" dt="2025-09-17T16:18:50.925" v="203" actId="20577"/>
          <ac:spMkLst>
            <pc:docMk/>
            <pc:sldMk cId="744342960" sldId="257"/>
            <ac:spMk id="9" creationId="{FBBD72F3-89DC-4AF5-9DBA-1D5B051362E5}"/>
          </ac:spMkLst>
        </pc:spChg>
        <pc:spChg chg="mod">
          <ac:chgData name="Natàlia  López" userId="dd901dbb-d62d-4bbc-a0e3-14088baa61ef" providerId="ADAL" clId="{00CC0F90-E511-4590-8CDD-A793BC47972E}" dt="2025-09-10T15:01:31.947" v="38" actId="1076"/>
          <ac:spMkLst>
            <pc:docMk/>
            <pc:sldMk cId="744342960" sldId="257"/>
            <ac:spMk id="10" creationId="{436BE692-1C7E-44F3-BFF5-EF53613BC7EF}"/>
          </ac:spMkLst>
        </pc:spChg>
        <pc:spChg chg="mod">
          <ac:chgData name="Natàlia  López" userId="dd901dbb-d62d-4bbc-a0e3-14088baa61ef" providerId="ADAL" clId="{00CC0F90-E511-4590-8CDD-A793BC47972E}" dt="2025-09-17T16:41:30.384" v="589" actId="34135"/>
          <ac:spMkLst>
            <pc:docMk/>
            <pc:sldMk cId="744342960" sldId="257"/>
            <ac:spMk id="12" creationId="{4C9C88B0-3664-4D51-B1AE-97894215801F}"/>
          </ac:spMkLst>
        </pc:spChg>
        <pc:spChg chg="add del mod">
          <ac:chgData name="Natàlia  López" userId="dd901dbb-d62d-4bbc-a0e3-14088baa61ef" providerId="ADAL" clId="{00CC0F90-E511-4590-8CDD-A793BC47972E}" dt="2025-09-17T17:16:58.651" v="795" actId="478"/>
          <ac:spMkLst>
            <pc:docMk/>
            <pc:sldMk cId="744342960" sldId="257"/>
            <ac:spMk id="33" creationId="{34A836FD-35F2-0BD1-5372-B8465A74AD38}"/>
          </ac:spMkLst>
        </pc:spChg>
        <pc:grpChg chg="add mod">
          <ac:chgData name="Natàlia  López" userId="dd901dbb-d62d-4bbc-a0e3-14088baa61ef" providerId="ADAL" clId="{00CC0F90-E511-4590-8CDD-A793BC47972E}" dt="2025-09-17T17:49:55.807" v="944" actId="34135"/>
          <ac:grpSpMkLst>
            <pc:docMk/>
            <pc:sldMk cId="744342960" sldId="257"/>
            <ac:grpSpMk id="3" creationId="{81C98ECB-557C-302A-7FDB-D3539DDD1EA4}"/>
          </ac:grpSpMkLst>
        </pc:grpChg>
        <pc:grpChg chg="add mod">
          <ac:chgData name="Natàlia  López" userId="dd901dbb-d62d-4bbc-a0e3-14088baa61ef" providerId="ADAL" clId="{00CC0F90-E511-4590-8CDD-A793BC47972E}" dt="2025-09-17T16:43:35.282" v="633" actId="34135"/>
          <ac:grpSpMkLst>
            <pc:docMk/>
            <pc:sldMk cId="744342960" sldId="257"/>
            <ac:grpSpMk id="15" creationId="{98F7769B-9EE6-74F7-E885-CDB2A3C83B36}"/>
          </ac:grpSpMkLst>
        </pc:grpChg>
        <pc:grpChg chg="add del mod">
          <ac:chgData name="Natàlia  López" userId="dd901dbb-d62d-4bbc-a0e3-14088baa61ef" providerId="ADAL" clId="{00CC0F90-E511-4590-8CDD-A793BC47972E}" dt="2025-09-17T16:42:21.173" v="595" actId="165"/>
          <ac:grpSpMkLst>
            <pc:docMk/>
            <pc:sldMk cId="744342960" sldId="257"/>
            <ac:grpSpMk id="16" creationId="{5B73F306-189A-13B3-59E8-56D7C4CD4FDA}"/>
          </ac:grpSpMkLst>
        </pc:grpChg>
        <pc:grpChg chg="add del mod">
          <ac:chgData name="Natàlia  López" userId="dd901dbb-d62d-4bbc-a0e3-14088baa61ef" providerId="ADAL" clId="{00CC0F90-E511-4590-8CDD-A793BC47972E}" dt="2025-09-17T16:42:06.962" v="591" actId="478"/>
          <ac:grpSpMkLst>
            <pc:docMk/>
            <pc:sldMk cId="744342960" sldId="257"/>
            <ac:grpSpMk id="20" creationId="{CB3FD933-D137-6760-DC7D-096083E31C56}"/>
          </ac:grpSpMkLst>
        </pc:grpChg>
        <pc:grpChg chg="add mod">
          <ac:chgData name="Natàlia  López" userId="dd901dbb-d62d-4bbc-a0e3-14088baa61ef" providerId="ADAL" clId="{00CC0F90-E511-4590-8CDD-A793BC47972E}" dt="2025-09-17T16:43:28.299" v="632" actId="34135"/>
          <ac:grpSpMkLst>
            <pc:docMk/>
            <pc:sldMk cId="744342960" sldId="257"/>
            <ac:grpSpMk id="23" creationId="{4573649A-4D06-50A9-A148-06B158CBA7C0}"/>
          </ac:grpSpMkLst>
        </pc:grpChg>
        <pc:grpChg chg="mod">
          <ac:chgData name="Natàlia  López" userId="dd901dbb-d62d-4bbc-a0e3-14088baa61ef" providerId="ADAL" clId="{00CC0F90-E511-4590-8CDD-A793BC47972E}" dt="2025-09-10T15:19:06.278" v="156" actId="34135"/>
          <ac:grpSpMkLst>
            <pc:docMk/>
            <pc:sldMk cId="744342960" sldId="257"/>
            <ac:grpSpMk id="34" creationId="{CB7C7E09-141D-6A7D-4638-6AB32664BB10}"/>
          </ac:grpSpMkLst>
        </pc:grpChg>
        <pc:grpChg chg="mod topLvl">
          <ac:chgData name="Natàlia  López" userId="dd901dbb-d62d-4bbc-a0e3-14088baa61ef" providerId="ADAL" clId="{00CC0F90-E511-4590-8CDD-A793BC47972E}" dt="2025-09-17T16:43:28.299" v="632" actId="34135"/>
          <ac:grpSpMkLst>
            <pc:docMk/>
            <pc:sldMk cId="744342960" sldId="257"/>
            <ac:grpSpMk id="35" creationId="{DD7E468C-33FA-6B5A-6F3D-0CE90971984D}"/>
          </ac:grpSpMkLst>
        </pc:grpChg>
        <pc:graphicFrameChg chg="add del mod">
          <ac:chgData name="Natàlia  López" userId="dd901dbb-d62d-4bbc-a0e3-14088baa61ef" providerId="ADAL" clId="{00CC0F90-E511-4590-8CDD-A793BC47972E}" dt="2025-09-17T16:28:13.891" v="241" actId="478"/>
          <ac:graphicFrameMkLst>
            <pc:docMk/>
            <pc:sldMk cId="744342960" sldId="257"/>
            <ac:graphicFrameMk id="5" creationId="{A231DF47-B50B-82CC-8C6D-24FF816D9958}"/>
          </ac:graphicFrameMkLst>
        </pc:graphicFrameChg>
        <pc:graphicFrameChg chg="add del mod ord">
          <ac:chgData name="Natàlia  López" userId="dd901dbb-d62d-4bbc-a0e3-14088baa61ef" providerId="ADAL" clId="{00CC0F90-E511-4590-8CDD-A793BC47972E}" dt="2025-09-17T16:28:13.136" v="240" actId="478"/>
          <ac:graphicFrameMkLst>
            <pc:docMk/>
            <pc:sldMk cId="744342960" sldId="257"/>
            <ac:graphicFrameMk id="13" creationId="{32623384-4E16-ABD1-5B2E-A9CCF1DE75E7}"/>
          </ac:graphicFrameMkLst>
        </pc:graphicFrameChg>
        <pc:picChg chg="add mod topLvl modCrop">
          <ac:chgData name="Natàlia  López" userId="dd901dbb-d62d-4bbc-a0e3-14088baa61ef" providerId="ADAL" clId="{00CC0F90-E511-4590-8CDD-A793BC47972E}" dt="2025-09-17T16:43:28.299" v="632" actId="34135"/>
          <ac:picMkLst>
            <pc:docMk/>
            <pc:sldMk cId="744342960" sldId="257"/>
            <ac:picMk id="2" creationId="{B2404EEB-D204-8471-5B22-F54D864C1026}"/>
          </ac:picMkLst>
        </pc:picChg>
        <pc:picChg chg="add del mod modCrop">
          <ac:chgData name="Natàlia  López" userId="dd901dbb-d62d-4bbc-a0e3-14088baa61ef" providerId="ADAL" clId="{00CC0F90-E511-4590-8CDD-A793BC47972E}" dt="2025-09-17T16:17:20.678" v="184" actId="1076"/>
          <ac:picMkLst>
            <pc:docMk/>
            <pc:sldMk cId="744342960" sldId="257"/>
            <ac:picMk id="3" creationId="{AFC48FB4-B406-37FF-AD56-552083A4F382}"/>
          </ac:picMkLst>
        </pc:picChg>
        <pc:picChg chg="add mod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4" creationId="{C57ED18D-EDD2-BAE8-05D2-71451C68A3AB}"/>
          </ac:picMkLst>
        </pc:picChg>
        <pc:picChg chg="add mod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11" creationId="{F6219342-D9F2-1843-82D6-E60FD434A113}"/>
          </ac:picMkLst>
        </pc:picChg>
        <pc:picChg chg="add mod modCrop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14" creationId="{B10C55A9-4136-2523-55D8-8B6078EFA265}"/>
          </ac:picMkLst>
        </pc:picChg>
        <pc:picChg chg="add mod">
          <ac:chgData name="Natàlia  López" userId="dd901dbb-d62d-4bbc-a0e3-14088baa61ef" providerId="ADAL" clId="{00CC0F90-E511-4590-8CDD-A793BC47972E}" dt="2025-09-17T16:38:21.474" v="563" actId="34135"/>
          <ac:picMkLst>
            <pc:docMk/>
            <pc:sldMk cId="744342960" sldId="257"/>
            <ac:picMk id="18" creationId="{33D7AB2D-4542-C382-A9F2-313201D45EDB}"/>
          </ac:picMkLst>
        </pc:picChg>
        <pc:picChg chg="add mod modCrop">
          <ac:chgData name="Natàlia  López" userId="dd901dbb-d62d-4bbc-a0e3-14088baa61ef" providerId="ADAL" clId="{00CC0F90-E511-4590-8CDD-A793BC47972E}" dt="2025-09-17T16:38:21.474" v="563" actId="34135"/>
          <ac:picMkLst>
            <pc:docMk/>
            <pc:sldMk cId="744342960" sldId="257"/>
            <ac:picMk id="19" creationId="{36799F6C-7F65-580E-63E1-F9FE5642AAD0}"/>
          </ac:picMkLst>
        </pc:picChg>
        <pc:picChg chg="add mod modCrop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21" creationId="{B1827BE4-C0A2-2282-D627-4A61F55DE57A}"/>
          </ac:picMkLst>
        </pc:picChg>
        <pc:picChg chg="add mod">
          <ac:chgData name="Natàlia  López" userId="dd901dbb-d62d-4bbc-a0e3-14088baa61ef" providerId="ADAL" clId="{00CC0F90-E511-4590-8CDD-A793BC47972E}" dt="2025-09-17T16:39:31.237" v="568" actId="1076"/>
          <ac:picMkLst>
            <pc:docMk/>
            <pc:sldMk cId="744342960" sldId="257"/>
            <ac:picMk id="22" creationId="{F1CCF70D-B9BE-46CB-16E5-901C7B3F6F78}"/>
          </ac:picMkLst>
        </pc:picChg>
        <pc:picChg chg="add del mod modCrop">
          <ac:chgData name="Natàlia  López" userId="dd901dbb-d62d-4bbc-a0e3-14088baa61ef" providerId="ADAL" clId="{00CC0F90-E511-4590-8CDD-A793BC47972E}" dt="2025-09-17T16:50:51.284" v="640" actId="478"/>
          <ac:picMkLst>
            <pc:docMk/>
            <pc:sldMk cId="744342960" sldId="257"/>
            <ac:picMk id="25" creationId="{EFE9C0B3-4379-FB6E-930D-DA9DAFC21DF0}"/>
          </ac:picMkLst>
        </pc:picChg>
        <pc:picChg chg="add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27" creationId="{5683CDF3-5B64-B4E5-D0E7-4A0D07D07EBA}"/>
          </ac:picMkLst>
        </pc:picChg>
        <pc:picChg chg="add del mod">
          <ac:chgData name="Natàlia  López" userId="dd901dbb-d62d-4bbc-a0e3-14088baa61ef" providerId="ADAL" clId="{00CC0F90-E511-4590-8CDD-A793BC47972E}" dt="2025-09-17T17:16:56.281" v="794" actId="478"/>
          <ac:picMkLst>
            <pc:docMk/>
            <pc:sldMk cId="744342960" sldId="257"/>
            <ac:picMk id="29" creationId="{1A729BAA-BE4C-C405-8D51-46BE6ABED62D}"/>
          </ac:picMkLst>
        </pc:picChg>
        <pc:picChg chg="mod">
          <ac:chgData name="Natàlia  López" userId="dd901dbb-d62d-4bbc-a0e3-14088baa61ef" providerId="ADAL" clId="{00CC0F90-E511-4590-8CDD-A793BC47972E}" dt="2025-09-17T16:41:13.058" v="588" actId="1035"/>
          <ac:picMkLst>
            <pc:docMk/>
            <pc:sldMk cId="744342960" sldId="257"/>
            <ac:picMk id="30" creationId="{F9BF114A-F667-F53C-2897-AFE620279E23}"/>
          </ac:picMkLst>
        </pc:picChg>
        <pc:picChg chg="add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32" creationId="{0B12695F-AD37-6349-27F9-41383D6BD57E}"/>
          </ac:picMkLst>
        </pc:picChg>
        <pc:picChg chg="add del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37" creationId="{EEFA737A-7438-D830-E475-F98A4A5F7A5A}"/>
          </ac:picMkLst>
        </pc:picChg>
        <pc:picChg chg="add del mod">
          <ac:chgData name="Natàlia  López" userId="dd901dbb-d62d-4bbc-a0e3-14088baa61ef" providerId="ADAL" clId="{00CC0F90-E511-4590-8CDD-A793BC47972E}" dt="2025-09-17T17:20:59.039" v="819" actId="478"/>
          <ac:picMkLst>
            <pc:docMk/>
            <pc:sldMk cId="744342960" sldId="257"/>
            <ac:picMk id="39" creationId="{C7C479BE-AF3A-B580-510D-0418F7CB3199}"/>
          </ac:picMkLst>
        </pc:picChg>
      </pc:sldChg>
      <pc:sldChg chg="modSp del mod">
        <pc:chgData name="Natàlia  López" userId="dd901dbb-d62d-4bbc-a0e3-14088baa61ef" providerId="ADAL" clId="{00CC0F90-E511-4590-8CDD-A793BC47972E}" dt="2025-09-10T15:05:15.730" v="79" actId="47"/>
        <pc:sldMkLst>
          <pc:docMk/>
          <pc:sldMk cId="3248124415" sldId="261"/>
        </pc:sldMkLst>
      </pc:sldChg>
      <pc:sldChg chg="del">
        <pc:chgData name="Natàlia  López" userId="dd901dbb-d62d-4bbc-a0e3-14088baa61ef" providerId="ADAL" clId="{00CC0F90-E511-4590-8CDD-A793BC47972E}" dt="2025-09-10T15:05:17.497" v="80" actId="47"/>
        <pc:sldMkLst>
          <pc:docMk/>
          <pc:sldMk cId="1950076786" sldId="262"/>
        </pc:sldMkLst>
      </pc:sldChg>
      <pc:sldChg chg="del">
        <pc:chgData name="Natàlia  López" userId="dd901dbb-d62d-4bbc-a0e3-14088baa61ef" providerId="ADAL" clId="{00CC0F90-E511-4590-8CDD-A793BC47972E}" dt="2025-09-10T15:17:21.620" v="146" actId="47"/>
        <pc:sldMkLst>
          <pc:docMk/>
          <pc:sldMk cId="1893222902" sldId="263"/>
        </pc:sldMkLst>
      </pc:sldChg>
      <pc:sldChg chg="addSp delSp modSp new add del mod setBg">
        <pc:chgData name="Natàlia  López" userId="dd901dbb-d62d-4bbc-a0e3-14088baa61ef" providerId="ADAL" clId="{00CC0F90-E511-4590-8CDD-A793BC47972E}" dt="2025-09-17T17:39:14.472" v="913" actId="34135"/>
        <pc:sldMkLst>
          <pc:docMk/>
          <pc:sldMk cId="2061159690" sldId="264"/>
        </pc:sldMkLst>
        <pc:spChg chg="add del mod">
          <ac:chgData name="Natàlia  López" userId="dd901dbb-d62d-4bbc-a0e3-14088baa61ef" providerId="ADAL" clId="{00CC0F90-E511-4590-8CDD-A793BC47972E}" dt="2025-09-17T17:39:14.472" v="913" actId="34135"/>
          <ac:spMkLst>
            <pc:docMk/>
            <pc:sldMk cId="2061159690" sldId="264"/>
            <ac:spMk id="9" creationId="{F6F55DDD-B0C7-7220-181B-6BB1DCECE138}"/>
          </ac:spMkLst>
        </pc:spChg>
        <pc:spChg chg="add del mod">
          <ac:chgData name="Natàlia  López" userId="dd901dbb-d62d-4bbc-a0e3-14088baa61ef" providerId="ADAL" clId="{00CC0F90-E511-4590-8CDD-A793BC47972E}" dt="2025-09-17T17:21:47.021" v="823" actId="478"/>
          <ac:spMkLst>
            <pc:docMk/>
            <pc:sldMk cId="2061159690" sldId="264"/>
            <ac:spMk id="10" creationId="{DEB3BBC3-33F0-CF0C-C484-83EAF65323DC}"/>
          </ac:spMkLst>
        </pc:spChg>
        <pc:spChg chg="add mod">
          <ac:chgData name="Natàlia  López" userId="dd901dbb-d62d-4bbc-a0e3-14088baa61ef" providerId="ADAL" clId="{00CC0F90-E511-4590-8CDD-A793BC47972E}" dt="2025-09-17T17:39:14.472" v="913" actId="34135"/>
          <ac:spMkLst>
            <pc:docMk/>
            <pc:sldMk cId="2061159690" sldId="264"/>
            <ac:spMk id="15" creationId="{D2347C3B-5AFA-CB4E-5459-55EE8FDE6824}"/>
          </ac:spMkLst>
        </pc:spChg>
        <pc:spChg chg="mod">
          <ac:chgData name="Natàlia  López" userId="dd901dbb-d62d-4bbc-a0e3-14088baa61ef" providerId="ADAL" clId="{00CC0F90-E511-4590-8CDD-A793BC47972E}" dt="2025-09-17T17:31:16.779" v="894"/>
          <ac:spMkLst>
            <pc:docMk/>
            <pc:sldMk cId="2061159690" sldId="264"/>
            <ac:spMk id="17" creationId="{A8CEE999-1BAE-7A3D-A5A4-4F1BB83C843A}"/>
          </ac:spMkLst>
        </pc:spChg>
        <pc:grpChg chg="add del mod">
          <ac:chgData name="Natàlia  López" userId="dd901dbb-d62d-4bbc-a0e3-14088baa61ef" providerId="ADAL" clId="{00CC0F90-E511-4590-8CDD-A793BC47972E}" dt="2025-09-17T16:33:04.035" v="329" actId="478"/>
          <ac:grpSpMkLst>
            <pc:docMk/>
            <pc:sldMk cId="2061159690" sldId="264"/>
            <ac:grpSpMk id="2" creationId="{25F34C42-FAFD-2EDB-BC92-45735419B0F9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8" creationId="{D1274183-201B-D470-C630-C0E18CA75B68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2" creationId="{988AA126-BE99-6C4F-775D-F08CDA7CE669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4" creationId="{6233B9EB-F28B-3C98-0109-B8A164C59E94}"/>
          </ac:grpSpMkLst>
        </pc:grpChg>
        <pc:grpChg chg="add mod">
          <ac:chgData name="Natàlia  López" userId="dd901dbb-d62d-4bbc-a0e3-14088baa61ef" providerId="ADAL" clId="{00CC0F90-E511-4590-8CDD-A793BC47972E}" dt="2025-09-17T17:31:29.346" v="897" actId="1036"/>
          <ac:grpSpMkLst>
            <pc:docMk/>
            <pc:sldMk cId="2061159690" sldId="264"/>
            <ac:grpSpMk id="16" creationId="{1AB20A96-2FF3-0F6C-BA52-8626D9FC3AE5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9" creationId="{B07D3D83-DD71-0E94-24F6-2761D11205FB}"/>
          </ac:grpSpMkLst>
        </pc:grpChg>
        <pc:picChg chg="mod topLvl">
          <ac:chgData name="Natàlia  López" userId="dd901dbb-d62d-4bbc-a0e3-14088baa61ef" providerId="ADAL" clId="{00CC0F90-E511-4590-8CDD-A793BC47972E}" dt="2025-09-17T16:32:35.178" v="321" actId="21"/>
          <ac:picMkLst>
            <pc:docMk/>
            <pc:sldMk cId="2061159690" sldId="264"/>
            <ac:picMk id="3" creationId="{B955FA6B-878C-EA32-7B32-FF2E118A1E78}"/>
          </ac:picMkLst>
        </pc:picChg>
        <pc:picChg chg="add del mod topLvl">
          <ac:chgData name="Natàlia  López" userId="dd901dbb-d62d-4bbc-a0e3-14088baa61ef" providerId="ADAL" clId="{00CC0F90-E511-4590-8CDD-A793BC47972E}" dt="2025-09-17T16:32:41.325" v="325" actId="1076"/>
          <ac:picMkLst>
            <pc:docMk/>
            <pc:sldMk cId="2061159690" sldId="264"/>
            <ac:picMk id="4" creationId="{052C4C90-43A1-CFF5-27AB-E05647AF41B0}"/>
          </ac:picMkLst>
        </pc:picChg>
        <pc:picChg chg="add mod">
          <ac:chgData name="Natàlia  López" userId="dd901dbb-d62d-4bbc-a0e3-14088baa61ef" providerId="ADAL" clId="{00CC0F90-E511-4590-8CDD-A793BC47972E}" dt="2025-09-17T17:39:14.472" v="913" actId="34135"/>
          <ac:picMkLst>
            <pc:docMk/>
            <pc:sldMk cId="2061159690" sldId="264"/>
            <ac:picMk id="7" creationId="{74F0F592-9844-FA18-52BB-5BB4E4AAB2A9}"/>
          </ac:picMkLst>
        </pc:picChg>
        <pc:picChg chg="add del mod">
          <ac:chgData name="Natàlia  López" userId="dd901dbb-d62d-4bbc-a0e3-14088baa61ef" providerId="ADAL" clId="{00CC0F90-E511-4590-8CDD-A793BC47972E}" dt="2025-09-17T17:21:55.098" v="825" actId="478"/>
          <ac:picMkLst>
            <pc:docMk/>
            <pc:sldMk cId="2061159690" sldId="264"/>
            <ac:picMk id="11" creationId="{AF58A4AA-01F6-168B-14AD-1FD8F6BEF761}"/>
          </ac:picMkLst>
        </pc:picChg>
        <pc:picChg chg="add mod">
          <ac:chgData name="Natàlia  López" userId="dd901dbb-d62d-4bbc-a0e3-14088baa61ef" providerId="ADAL" clId="{00CC0F90-E511-4590-8CDD-A793BC47972E}" dt="2025-09-17T17:39:14.472" v="913" actId="34135"/>
          <ac:picMkLst>
            <pc:docMk/>
            <pc:sldMk cId="2061159690" sldId="264"/>
            <ac:picMk id="13" creationId="{F89BC2B4-3348-06C2-1B06-5DDC92BBCABF}"/>
          </ac:picMkLst>
        </pc:picChg>
        <pc:picChg chg="mod">
          <ac:chgData name="Natàlia  López" userId="dd901dbb-d62d-4bbc-a0e3-14088baa61ef" providerId="ADAL" clId="{00CC0F90-E511-4590-8CDD-A793BC47972E}" dt="2025-09-17T17:31:16.779" v="894"/>
          <ac:picMkLst>
            <pc:docMk/>
            <pc:sldMk cId="2061159690" sldId="264"/>
            <ac:picMk id="18" creationId="{984BF5FC-3048-FCCB-D3CF-F55C8A7424D1}"/>
          </ac:picMkLst>
        </pc:picChg>
        <pc:cxnChg chg="add mod">
          <ac:chgData name="Natàlia  López" userId="dd901dbb-d62d-4bbc-a0e3-14088baa61ef" providerId="ADAL" clId="{00CC0F90-E511-4590-8CDD-A793BC47972E}" dt="2025-09-17T17:39:14.472" v="913" actId="34135"/>
          <ac:cxnSpMkLst>
            <pc:docMk/>
            <pc:sldMk cId="2061159690" sldId="264"/>
            <ac:cxnSpMk id="5" creationId="{73E1E27A-284F-2F98-EC72-EEB575422C4B}"/>
          </ac:cxnSpMkLst>
        </pc:cxnChg>
        <pc:cxnChg chg="add mod">
          <ac:chgData name="Natàlia  López" userId="dd901dbb-d62d-4bbc-a0e3-14088baa61ef" providerId="ADAL" clId="{00CC0F90-E511-4590-8CDD-A793BC47972E}" dt="2025-09-17T17:39:14.472" v="913" actId="34135"/>
          <ac:cxnSpMkLst>
            <pc:docMk/>
            <pc:sldMk cId="2061159690" sldId="264"/>
            <ac:cxnSpMk id="6" creationId="{E7EA28C8-083A-D7C8-38D4-7C3EDC5BA7CB}"/>
          </ac:cxnSpMkLst>
        </pc:cxnChg>
      </pc:sldChg>
      <pc:sldChg chg="add del">
        <pc:chgData name="Natàlia  López" userId="dd901dbb-d62d-4bbc-a0e3-14088baa61ef" providerId="ADAL" clId="{00CC0F90-E511-4590-8CDD-A793BC47972E}" dt="2025-09-10T15:20:07.461" v="166" actId="47"/>
        <pc:sldMkLst>
          <pc:docMk/>
          <pc:sldMk cId="3823818299" sldId="265"/>
        </pc:sldMkLst>
      </pc:sldChg>
      <pc:sldChg chg="add del">
        <pc:chgData name="Natàlia  López" userId="dd901dbb-d62d-4bbc-a0e3-14088baa61ef" providerId="ADAL" clId="{00CC0F90-E511-4590-8CDD-A793BC47972E}" dt="2025-09-10T15:20:06.611" v="165" actId="47"/>
        <pc:sldMkLst>
          <pc:docMk/>
          <pc:sldMk cId="3863168691" sldId="266"/>
        </pc:sldMkLst>
      </pc:sldChg>
      <pc:sldChg chg="add del">
        <pc:chgData name="Natàlia  López" userId="dd901dbb-d62d-4bbc-a0e3-14088baa61ef" providerId="ADAL" clId="{00CC0F90-E511-4590-8CDD-A793BC47972E}" dt="2025-09-10T15:20:05.487" v="164" actId="47"/>
        <pc:sldMkLst>
          <pc:docMk/>
          <pc:sldMk cId="127705914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587713" y="2139038"/>
            <a:ext cx="8518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Detección de calcificaciones coronarias mediante TC de baja dosis y riesgo cardiovascular en receptores de trasplante hepático</a:t>
            </a:r>
            <a:r>
              <a:rPr lang="es-ES" sz="3200" dirty="0"/>
              <a:t> </a:t>
            </a:r>
            <a:endParaRPr lang="es-ES" sz="3200" b="1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587713" y="3197815"/>
            <a:ext cx="771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FM Caballeros, P Pujols, M </a:t>
            </a:r>
            <a:r>
              <a:rPr lang="es-ES" dirty="0" err="1"/>
              <a:t>Iñarrairaegui</a:t>
            </a:r>
            <a:r>
              <a:rPr lang="es-ES" dirty="0"/>
              <a:t>, A Ezponda, M </a:t>
            </a:r>
            <a:r>
              <a:rPr lang="es-ES" dirty="0" err="1"/>
              <a:t>Sogbe</a:t>
            </a:r>
            <a:r>
              <a:rPr lang="es-ES" dirty="0"/>
              <a:t>, J Zulueta, JP de Torres, F </a:t>
            </a:r>
            <a:r>
              <a:rPr lang="es-ES" dirty="0" err="1"/>
              <a:t>Rotellar</a:t>
            </a:r>
            <a:r>
              <a:rPr lang="es-ES" dirty="0"/>
              <a:t>, G </a:t>
            </a:r>
            <a:r>
              <a:rPr lang="es-ES" dirty="0" err="1"/>
              <a:t>Bastarrika</a:t>
            </a:r>
            <a:r>
              <a:rPr lang="es-ES" dirty="0"/>
              <a:t>, JI Herrero.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587714" y="4056207"/>
            <a:ext cx="749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Clínica Universidad de Navarra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DF86CA4-FD19-954B-E6A3-224A7EEDB5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9796" y="4503082"/>
            <a:ext cx="1270000" cy="7175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9EF1E9-CC0F-A7FD-2FA7-BCD4A592A6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8352" y="4636170"/>
            <a:ext cx="1576727" cy="53772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B9D1E48-2CE9-5E30-3ABC-CC46902707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2086" y="4528199"/>
            <a:ext cx="1371518" cy="6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79B7D-9042-B28D-B31C-ED53DA864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F24B0F5C-2C0E-BFBE-48DA-FF5B0A03479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B743E63-7517-E91F-DDB1-8611B22BF2D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45AC73A0-6612-DFF8-D140-C94FE929B69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7897D06F-63A4-545F-0440-8A050E8E849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4041790E-57D3-2820-09AB-BDAF03C4ECF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6F911848-BC12-ECF2-1675-3140506CFE9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A603259-9C12-401E-9582-C396F147F57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C0B5FBCF-7298-F95F-695F-BBCECDFDE3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D03266E1-1813-E5E5-C914-7EDC4198F0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18293CA-B12E-7211-94C8-83793F3672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50B6508-BB39-12E3-E8C1-BAC44C33BF9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514078A-F33D-5258-39D5-F0852C60B566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E8100ED1-B9D8-6B6D-0618-B5CA3B1C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A9B0822-410F-6147-2456-46FBA3C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148"/>
          </a:xfrm>
        </p:spPr>
        <p:txBody>
          <a:bodyPr>
            <a:normAutofit fontScale="90000"/>
          </a:bodyPr>
          <a:lstStyle/>
          <a:p>
            <a:r>
              <a:rPr lang="es-ES" dirty="0"/>
              <a:t>Influencia del TH y de las CC en el riesgo de ACE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A999BF9-3655-FDA2-B976-6610613E97C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12292" r="1127" b="2332"/>
          <a:stretch/>
        </p:blipFill>
        <p:spPr bwMode="auto">
          <a:xfrm>
            <a:off x="2925762" y="1361440"/>
            <a:ext cx="7142798" cy="495808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411E0AC-047F-C4AA-5AEF-EF01530143AE}"/>
              </a:ext>
            </a:extLst>
          </p:cNvPr>
          <p:cNvSpPr txBox="1"/>
          <p:nvPr/>
        </p:nvSpPr>
        <p:spPr>
          <a:xfrm>
            <a:off x="489516" y="2493818"/>
            <a:ext cx="22808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HR para CAC: 5.7</a:t>
            </a:r>
          </a:p>
          <a:p>
            <a:pPr algn="ctr"/>
            <a:r>
              <a:rPr lang="es-ES" sz="2400" dirty="0"/>
              <a:t>(2.8-10.7)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HR para TH: 1.6</a:t>
            </a:r>
          </a:p>
          <a:p>
            <a:pPr algn="ctr"/>
            <a:r>
              <a:rPr lang="es-ES" sz="2400" dirty="0"/>
              <a:t>(0.8-3.5)</a:t>
            </a:r>
          </a:p>
        </p:txBody>
      </p:sp>
    </p:spTree>
    <p:extLst>
      <p:ext uri="{BB962C8B-B14F-4D97-AF65-F5344CB8AC3E}">
        <p14:creationId xmlns:p14="http://schemas.microsoft.com/office/powerpoint/2010/main" val="370716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55DF2-1E96-BB17-D527-415C0B8A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1935802-B8C9-9571-46C4-E441B23B1E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32F7856-26D0-7C21-7BC6-21BDAF1B536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50E79720-B05D-F121-A477-327D2B7AED2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D0D1DE4C-18BC-F03A-4DD9-B0B925F4B8F5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4834162-0F9F-3AB2-D506-EA7AA949425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776BFF28-1CF1-6C5D-17BD-1918C754C09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4544640A-746F-1C2A-8609-4B2FE3E413D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9ECC4C0D-BA9F-F78B-23E8-9264F47A56E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6546CC4-480E-AC36-BD99-A35AB29C11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45B2BEC-F30D-02AE-74C1-9A29277F419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9ECF0CD-B7B1-EFFE-822E-C054D8AF4D2E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B254B3D5-584C-EE2A-756E-CDA1062E5AE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289613C-9C38-15C3-11A8-519D3D626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C2FA46-7DE9-5003-C6A2-B7BD64B4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148"/>
          </a:xfrm>
        </p:spPr>
        <p:txBody>
          <a:bodyPr>
            <a:normAutofit fontScale="90000"/>
          </a:bodyPr>
          <a:lstStyle/>
          <a:p>
            <a:r>
              <a:rPr lang="es-ES" dirty="0"/>
              <a:t>Supervivencia tras TH en función de CAC severa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A717DC9-3561-7ECC-328A-2DD3C2E3149C}"/>
              </a:ext>
            </a:extLst>
          </p:cNvPr>
          <p:cNvGrpSpPr/>
          <p:nvPr/>
        </p:nvGrpSpPr>
        <p:grpSpPr>
          <a:xfrm>
            <a:off x="3223144" y="1513403"/>
            <a:ext cx="6351092" cy="4468974"/>
            <a:chOff x="3223144" y="1513403"/>
            <a:chExt cx="6351092" cy="4468974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41A18096-90A6-30C2-C634-668A6145E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3" t="8654" r="737" b="4863"/>
            <a:stretch/>
          </p:blipFill>
          <p:spPr bwMode="auto">
            <a:xfrm>
              <a:off x="3223144" y="1513403"/>
              <a:ext cx="6351092" cy="4468974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5F1AB28D-8490-65A9-19CA-89CF120DA288}"/>
                </a:ext>
              </a:extLst>
            </p:cNvPr>
            <p:cNvSpPr/>
            <p:nvPr/>
          </p:nvSpPr>
          <p:spPr>
            <a:xfrm>
              <a:off x="8029986" y="1778300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p=0.03</a:t>
              </a:r>
              <a:endParaRPr lang="es-E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99A5E2D-95F6-53F2-3679-4646451C6B3F}"/>
                </a:ext>
              </a:extLst>
            </p:cNvPr>
            <p:cNvSpPr txBox="1"/>
            <p:nvPr/>
          </p:nvSpPr>
          <p:spPr>
            <a:xfrm>
              <a:off x="3695902" y="4368780"/>
              <a:ext cx="205973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No severe CAC</a:t>
              </a:r>
            </a:p>
            <a:p>
              <a:r>
                <a:rPr lang="es-ES" sz="1200" dirty="0"/>
                <a:t>Severe CAC</a:t>
              </a:r>
              <a:endParaRPr lang="en-GB" sz="1200" dirty="0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A4F64A1-2A99-687C-85F7-E4BD2FA8EB6B}"/>
                </a:ext>
              </a:extLst>
            </p:cNvPr>
            <p:cNvCxnSpPr/>
            <p:nvPr/>
          </p:nvCxnSpPr>
          <p:spPr>
            <a:xfrm flipV="1">
              <a:off x="4761393" y="4508930"/>
              <a:ext cx="556390" cy="36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85B2CE96-ABC6-80AB-7F49-7274F759AA00}"/>
                </a:ext>
              </a:extLst>
            </p:cNvPr>
            <p:cNvCxnSpPr/>
            <p:nvPr/>
          </p:nvCxnSpPr>
          <p:spPr>
            <a:xfrm>
              <a:off x="4725768" y="4689901"/>
              <a:ext cx="55639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ECA6083-9D75-4528-4017-AA43EE3808C9}"/>
                </a:ext>
              </a:extLst>
            </p:cNvPr>
            <p:cNvSpPr txBox="1"/>
            <p:nvPr/>
          </p:nvSpPr>
          <p:spPr>
            <a:xfrm>
              <a:off x="5755634" y="5182347"/>
              <a:ext cx="14764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err="1"/>
                <a:t>Follow</a:t>
              </a:r>
              <a:r>
                <a:rPr lang="es-ES" sz="1200" dirty="0"/>
                <a:t> up (</a:t>
              </a:r>
              <a:r>
                <a:rPr lang="es-ES" sz="1200" dirty="0" err="1"/>
                <a:t>months</a:t>
              </a:r>
              <a:r>
                <a:rPr lang="es-ES" sz="1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31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717D8-6027-2383-463F-D71F4E7DD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79F7FA86-EDAF-9AD2-47D6-556491885C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CF7A6EA-3EDC-0209-E2D5-24D618D77C2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43DA3B5B-BE60-AC85-A3DF-7E1BF85FBD2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A26722F-CA7C-7525-E7D7-C31301616893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DF8E40E7-22EE-CD1D-2244-43BCE9AD5225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3AD4B365-9EE2-F189-1278-B29C9254CCF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25520D4-C27F-E64D-C4A6-065947864B3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EDDFB548-8336-1D8F-2756-13C96F754DD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ED91F00-5BC7-77D2-562F-2EBF59D9AC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218ECAF-DF9C-BA8B-2B5C-E36326378E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F845715-3E51-9A64-4B00-D47902ECCEC9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ED0E7CFB-C9BE-0991-3D85-ECF5D11512F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F11DA81-B994-27FD-C007-36CCC31D2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76A30D1-DE02-8D92-BD66-91E5A3F2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CC66C-B8A8-942D-FBCA-91C59065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297"/>
            <a:ext cx="10515600" cy="3467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 TAC de baja dosis permite el diagnóstico de CAC severas.</a:t>
            </a:r>
          </a:p>
          <a:p>
            <a:pPr marL="0" indent="0">
              <a:buNone/>
            </a:pPr>
            <a:r>
              <a:rPr lang="es-ES" dirty="0"/>
              <a:t>Las calcificaciones severas se asocian a mayor riesgo de complicaciones cardiovasculares y a mayor mortalidad post-trasplante.</a:t>
            </a:r>
          </a:p>
          <a:p>
            <a:pPr marL="0" indent="0">
              <a:buNone/>
            </a:pPr>
            <a:r>
              <a:rPr lang="es-ES" dirty="0"/>
              <a:t>La TAC de baja dosis puede permitir el cribado de cáncer de pulmón y la estratificación del riesgo cardiovascular en receptores de trasplante hepático.</a:t>
            </a:r>
          </a:p>
        </p:txBody>
      </p:sp>
    </p:spTree>
    <p:extLst>
      <p:ext uri="{BB962C8B-B14F-4D97-AF65-F5344CB8AC3E}">
        <p14:creationId xmlns:p14="http://schemas.microsoft.com/office/powerpoint/2010/main" val="280930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449F127-A508-94A1-8DF8-8F988EF8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B766D4-EFD5-705D-6E67-C8F83D32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6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La enfermedad cardiovascular es una causa frecuente de mortalidad tardía en pacientes trasplantados.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 TAC de baja dosis es útil en el diagnóstico precoz del cáncer de pulmón.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¿El TAC de baja dosis puede predecir el riesgo cardiovascular?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8CA9B1-967F-4EF4-18C2-16018D87B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960440"/>
            <a:ext cx="3534888" cy="19572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C9FE826-C22E-3874-A976-7F1F21AFBC62}"/>
              </a:ext>
            </a:extLst>
          </p:cNvPr>
          <p:cNvSpPr txBox="1"/>
          <p:nvPr/>
        </p:nvSpPr>
        <p:spPr>
          <a:xfrm>
            <a:off x="1840675" y="4589327"/>
            <a:ext cx="7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12/124 (9.7%) detectados. &gt; 80% en estadios precoces. Caballeros LT 2023:29:1100.</a:t>
            </a:r>
          </a:p>
        </p:txBody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48EA1-249E-40F1-1694-B97F2EF3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6AD2EAA-233D-65D9-1B29-F597DAD21E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6FC87CC-F645-DC12-C46A-C698A3665B5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3111CDF-F1BB-5BDC-BDE4-73DC3A3021D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BD8359E2-4E6A-F439-92E8-0B79F3FA607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C08158F2-B8E2-96FF-1B39-3766F8FDE45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F059038C-5FD2-28B5-FB41-C3A44652471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A980DCDF-FAC0-5A88-106B-4685A2F9EB0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CEF4B57-2ADF-F40E-8F31-AE59CD5155F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2C9604D0-C462-C07A-3127-360792C644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2564E50-27A0-4FF7-2A0E-11C5E574DE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D3D1BE5-EAA8-41D2-73AF-58431CB925B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8049EFB-5AD3-0639-1CD8-929DE1E1C99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B981921-2B33-BB3E-5E23-7D859209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9FD0AEA-CF7B-EDEB-ACAC-7D9A6733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E93565-8674-7146-13D4-78152997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984"/>
            <a:ext cx="10515600" cy="161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¿Es útil el TC de baja dosis para detectar calcificaciones coronarias?</a:t>
            </a:r>
          </a:p>
          <a:p>
            <a:pPr marL="0" indent="0" algn="ctr">
              <a:buNone/>
            </a:pPr>
            <a:r>
              <a:rPr lang="es-ES" dirty="0"/>
              <a:t>¿Existe correlación entre las calcificaciones coronarias y el riesgo de enfermedad cardiovascular?</a:t>
            </a:r>
          </a:p>
        </p:txBody>
      </p:sp>
    </p:spTree>
    <p:extLst>
      <p:ext uri="{BB962C8B-B14F-4D97-AF65-F5344CB8AC3E}">
        <p14:creationId xmlns:p14="http://schemas.microsoft.com/office/powerpoint/2010/main" val="35148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3F19F-A2D8-49C7-E979-68F58FC95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D4A9164-99CF-B262-F35D-0642E2152B5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13565A5-5555-4A9D-3FA8-83B10DB477E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B15E3282-E1DC-AB00-2961-DE417BB06EA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1B8DD3D-D6FF-F77C-13DC-B1208AF93886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08B5D1B2-C078-1E08-BC95-636F9BE1F2E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86994674-BF6B-92D7-8759-5941A888A8C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0E9C799-CEC7-463E-D9CB-7DF0FF1E5B1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701D9CA-5C63-D27B-EB0A-0F29C7350A5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0375FFE-7A63-AADB-3803-7C26478CD6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7EFC307-A6D5-106E-6096-B5C0921AD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DFCD6AF-4013-BA3A-37C2-39C9C243C52D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06C6E27D-F26E-BC1B-561B-933E0B93847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09FE5809-5186-D144-4994-97CC83C5C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0FB5C3-B66B-17BE-B941-8AFF0611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Pacientes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A195F-7BAA-C298-9989-41EB2323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6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Todos los receptores de trasplante hepático que han hecho cribado de cáncer de pulmón (2007-2021). N=124.</a:t>
            </a:r>
          </a:p>
          <a:p>
            <a:r>
              <a:rPr lang="es-ES" dirty="0"/>
              <a:t>Criterios de inclusión: </a:t>
            </a:r>
          </a:p>
          <a:p>
            <a:pPr lvl="1"/>
            <a:r>
              <a:rPr lang="es-ES" dirty="0"/>
              <a:t>&gt; 40 años</a:t>
            </a:r>
          </a:p>
          <a:p>
            <a:pPr lvl="1"/>
            <a:r>
              <a:rPr lang="es-ES" dirty="0"/>
              <a:t>Tabaquismo &gt; 10 IPA</a:t>
            </a:r>
          </a:p>
          <a:p>
            <a:pPr lvl="1"/>
            <a:r>
              <a:rPr lang="es-ES" dirty="0"/>
              <a:t>Fumadores actuales o recientes (10 años).</a:t>
            </a:r>
          </a:p>
          <a:p>
            <a:r>
              <a:rPr lang="es-ES" dirty="0"/>
              <a:t>Controles. Pertenecientes a base de datos del programa de cribado I-ELCAP. N= 485 (11 excluidos por mala calidad TAC). Match:</a:t>
            </a:r>
          </a:p>
          <a:p>
            <a:pPr lvl="1"/>
            <a:r>
              <a:rPr lang="es-ES" dirty="0"/>
              <a:t>Sexo</a:t>
            </a:r>
          </a:p>
          <a:p>
            <a:pPr lvl="1"/>
            <a:r>
              <a:rPr lang="es-ES" dirty="0"/>
              <a:t>Edad (+/- 10 años)</a:t>
            </a:r>
          </a:p>
          <a:p>
            <a:pPr lvl="1"/>
            <a:r>
              <a:rPr lang="es-ES" dirty="0"/>
              <a:t>Tabaco acumulado (+/- 10 IPA)</a:t>
            </a:r>
          </a:p>
          <a:p>
            <a:pPr lvl="1"/>
            <a:r>
              <a:rPr lang="es-ES" dirty="0"/>
              <a:t>Tabaquismo activo (si / no).</a:t>
            </a:r>
          </a:p>
          <a:p>
            <a:pPr lvl="1"/>
            <a:r>
              <a:rPr lang="es-ES" dirty="0"/>
              <a:t>Enfisema en TAC Tórax basal.</a:t>
            </a:r>
          </a:p>
        </p:txBody>
      </p:sp>
    </p:spTree>
    <p:extLst>
      <p:ext uri="{BB962C8B-B14F-4D97-AF65-F5344CB8AC3E}">
        <p14:creationId xmlns:p14="http://schemas.microsoft.com/office/powerpoint/2010/main" val="397659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32012-73D2-FA61-FFCF-0EC670FA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9FA4DA6-A414-DAB9-6FCF-11F78365780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C25B0BA-E8C4-941E-315A-8B29E7BC2B9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6A3594F5-8026-E467-7C3A-06C547A884F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20A40AA9-3C49-78A1-2C40-51084C6B411A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E56BA83-7CDB-17F7-B14E-46013FB0FA6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BD0C187-B532-AFA8-D09B-11C58F9900D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28C71115-FCAD-5BF2-57BC-E573A77A75B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4BD3CC3-6A84-07D8-363D-E21802BD041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738BFD4-E897-DF8E-5320-8BE115BF1F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1A18B65-FEBA-E3A2-67DD-843583F2CA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9CCB5B0-3986-FEDD-561E-09D665338BB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4C37F64D-4A4F-42CB-5FCA-F65E1510A91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9D876BF-E5FB-B88D-6A58-65C5C1E00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68998A7-080C-1B5A-DC76-522C6145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Evaluación de calcificaciones coronarias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A1DDF3-EDDF-3339-A9D7-D7CD75E6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Evaluación retrospectiva</a:t>
            </a:r>
          </a:p>
          <a:p>
            <a:r>
              <a:rPr lang="es-ES" dirty="0"/>
              <a:t>En las 4 arterias coronarias</a:t>
            </a:r>
          </a:p>
          <a:p>
            <a:pPr lvl="1"/>
            <a:r>
              <a:rPr lang="es-ES" dirty="0"/>
              <a:t>Coronaria izquierda</a:t>
            </a:r>
          </a:p>
          <a:p>
            <a:pPr lvl="1"/>
            <a:r>
              <a:rPr lang="es-ES" dirty="0"/>
              <a:t>Descendente anterior</a:t>
            </a:r>
          </a:p>
          <a:p>
            <a:pPr lvl="1"/>
            <a:r>
              <a:rPr lang="es-ES" dirty="0"/>
              <a:t>Coronaria derecha</a:t>
            </a:r>
          </a:p>
          <a:p>
            <a:pPr lvl="1"/>
            <a:r>
              <a:rPr lang="es-ES" dirty="0"/>
              <a:t>Circunfleja</a:t>
            </a:r>
          </a:p>
          <a:p>
            <a:r>
              <a:rPr lang="es-ES" dirty="0"/>
              <a:t>Puntuación 0-3</a:t>
            </a:r>
          </a:p>
          <a:p>
            <a:pPr lvl="1"/>
            <a:r>
              <a:rPr lang="es-ES" dirty="0"/>
              <a:t>0: No calcificación</a:t>
            </a:r>
          </a:p>
          <a:p>
            <a:pPr lvl="1"/>
            <a:r>
              <a:rPr lang="es-ES" dirty="0"/>
              <a:t>1: &lt; 1/3 de la longitud </a:t>
            </a:r>
          </a:p>
          <a:p>
            <a:pPr lvl="1"/>
            <a:r>
              <a:rPr lang="es-ES" dirty="0"/>
              <a:t>2: 1/3-2/3 de la longitud</a:t>
            </a:r>
          </a:p>
          <a:p>
            <a:pPr lvl="1"/>
            <a:r>
              <a:rPr lang="es-ES" dirty="0"/>
              <a:t>3: &gt; 2/3 de la longitud.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F888BA-6210-3128-7F7F-D733A046A7ED}"/>
              </a:ext>
            </a:extLst>
          </p:cNvPr>
          <p:cNvSpPr txBox="1"/>
          <p:nvPr/>
        </p:nvSpPr>
        <p:spPr>
          <a:xfrm flipH="1">
            <a:off x="5000218" y="3305240"/>
            <a:ext cx="6027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Puntuación: 0-12</a:t>
            </a:r>
          </a:p>
          <a:p>
            <a:r>
              <a:rPr lang="es-ES" sz="2800" dirty="0"/>
              <a:t>Se valoró &gt; 6 como calcificación severa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73B315-88DF-244B-D979-06AC386946F7}"/>
              </a:ext>
            </a:extLst>
          </p:cNvPr>
          <p:cNvSpPr txBox="1"/>
          <p:nvPr/>
        </p:nvSpPr>
        <p:spPr>
          <a:xfrm>
            <a:off x="4258871" y="6023200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Shemesh</a:t>
            </a:r>
            <a:r>
              <a:rPr lang="es-ES" dirty="0"/>
              <a:t>. </a:t>
            </a:r>
            <a:r>
              <a:rPr lang="es-ES" dirty="0" err="1"/>
              <a:t>Radiology</a:t>
            </a:r>
            <a:r>
              <a:rPr lang="es-ES" dirty="0"/>
              <a:t> 2010;257-541</a:t>
            </a:r>
          </a:p>
        </p:txBody>
      </p:sp>
    </p:spTree>
    <p:extLst>
      <p:ext uri="{BB962C8B-B14F-4D97-AF65-F5344CB8AC3E}">
        <p14:creationId xmlns:p14="http://schemas.microsoft.com/office/powerpoint/2010/main" val="304932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C383A-5FFA-0531-26F3-6BB67DE0D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09CB355-09D9-662C-DAAC-18CC89B8E1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897CC18-03FC-3577-C585-66F1B979C41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5D610F33-C4A1-F9A6-FD0D-8E8D7FC5A1D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BB0B32AF-13ED-FC8F-14C4-D30B00C3D41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DE46F2EC-3383-0D3E-2C58-E3977AE30E7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B962ACA8-5973-CFAF-CCE3-D2BE59EEB8F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EA27980-9B3E-AE36-7F9C-B7A0CB9C409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F0D22DA-8B7D-5FE3-9287-D3304D48746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05CB5AF5-5B34-68EB-9632-DE4C9FC6A2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BB27FE0-A517-076E-B30A-5017B2D56E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FCC260E-5635-CBD3-13C5-5CE8E647C19C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AD307F9-D4DD-CC50-67A5-FE05764148E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A43FE17-A69C-D616-BF4E-F6BCCA7D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9518258-F438-7875-A341-66C4ED83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855"/>
          </a:xfrm>
        </p:spPr>
        <p:txBody>
          <a:bodyPr/>
          <a:lstStyle/>
          <a:p>
            <a:r>
              <a:rPr lang="es-ES" dirty="0"/>
              <a:t>Comparación ambas cohortes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2BD95E74-6AB6-9039-857B-C7FD4989F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55181"/>
              </p:ext>
            </p:extLst>
          </p:nvPr>
        </p:nvGraphicFramePr>
        <p:xfrm>
          <a:off x="1476259" y="1178805"/>
          <a:ext cx="8499581" cy="4729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2149">
                  <a:extLst>
                    <a:ext uri="{9D8B030D-6E8A-4147-A177-3AD203B41FA5}">
                      <a16:colId xmlns:a16="http://schemas.microsoft.com/office/drawing/2014/main" val="4259815972"/>
                    </a:ext>
                  </a:extLst>
                </a:gridCol>
                <a:gridCol w="1553020">
                  <a:extLst>
                    <a:ext uri="{9D8B030D-6E8A-4147-A177-3AD203B41FA5}">
                      <a16:colId xmlns:a16="http://schemas.microsoft.com/office/drawing/2014/main" val="3305196487"/>
                    </a:ext>
                  </a:extLst>
                </a:gridCol>
                <a:gridCol w="1748147">
                  <a:extLst>
                    <a:ext uri="{9D8B030D-6E8A-4147-A177-3AD203B41FA5}">
                      <a16:colId xmlns:a16="http://schemas.microsoft.com/office/drawing/2014/main" val="1208342783"/>
                    </a:ext>
                  </a:extLst>
                </a:gridCol>
                <a:gridCol w="1926265">
                  <a:extLst>
                    <a:ext uri="{9D8B030D-6E8A-4147-A177-3AD203B41FA5}">
                      <a16:colId xmlns:a16="http://schemas.microsoft.com/office/drawing/2014/main" val="4292971286"/>
                    </a:ext>
                  </a:extLst>
                </a:gridCol>
              </a:tblGrid>
              <a:tr h="339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LTR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Controls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p value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991629"/>
                  </a:ext>
                </a:extLst>
              </a:tr>
              <a:tr h="339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Number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124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485*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960587"/>
                  </a:ext>
                </a:extLst>
              </a:tr>
              <a:tr h="822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s-ES" sz="16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110 (88.7%)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14 (11.3%)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429 (88.4%)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56 (11.6%)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0.94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9385380"/>
                  </a:ext>
                </a:extLst>
              </a:tr>
              <a:tr h="339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Age (years)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59.8 </a:t>
                      </a:r>
                      <a:r>
                        <a:rPr lang="es-ES" sz="16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s-ES" sz="1600">
                          <a:effectLst/>
                        </a:rPr>
                        <a:t> 8.8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58.8 </a:t>
                      </a:r>
                      <a:r>
                        <a:rPr lang="es-ES" sz="16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s-ES" sz="1600">
                          <a:effectLst/>
                        </a:rPr>
                        <a:t> 9.4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0.15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3682719"/>
                  </a:ext>
                </a:extLst>
              </a:tr>
              <a:tr h="339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Diabetes Mellitus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70 (56.5%)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51 (10.5%)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&lt; 0.0001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343744"/>
                  </a:ext>
                </a:extLst>
              </a:tr>
              <a:tr h="339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Arterial hypertension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94 (75.8%)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126 (26.0%)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&lt; 0.0001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0387068"/>
                  </a:ext>
                </a:extLst>
              </a:tr>
              <a:tr h="339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Hypercholesterolemia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53 (42.7%)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126 (27.0%)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0.0003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8931685"/>
                  </a:ext>
                </a:extLst>
              </a:tr>
              <a:tr h="415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Smoking history (pack-years)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36,5 (23.5-50)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36.9 (22.5-52.5)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0.79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518155"/>
                  </a:ext>
                </a:extLst>
              </a:tr>
              <a:tr h="339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Active smoking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65 (52.4%)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255 (52.6%)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0.97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9764714"/>
                  </a:ext>
                </a:extLst>
              </a:tr>
              <a:tr h="4474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Emphysema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57 (46.0%)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219 (45.2%)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0.87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0037435"/>
                  </a:ext>
                </a:extLst>
              </a:tr>
              <a:tr h="6705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Time since LT (months)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36 (12.8-75)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1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79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C6DF-AEA2-DB73-BFEC-BD8620C8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44558857-6A2E-DF27-FA49-167BA86209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8565F07-D8C6-C8E1-91D8-774CDD21740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60025D33-D706-05FA-7889-FACE57F870B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FD7D091-4C51-5A14-C648-3772CEF3FDE4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5D0DBEC1-418E-2053-6043-19C3CF58BF3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6F8181F-5AFD-D0C3-FFFA-01257EA13E2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3AA606B8-AE97-92A0-6164-DD48E896C89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97D70CC6-52FA-61AE-98DE-9A5FFF493E2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B7BB427F-EF1D-4575-17AA-CB4E298706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A6A5363-02AB-9BAB-BD45-1EFACDBD04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11C34E3-EFFA-D799-CAF6-690582A0446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060E0C2-867F-105B-1FAA-15CF74D39A2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A973855-33E0-F0CF-9D2D-EB225CBB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D4B3739-CE3E-BA10-EA8A-793164CB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Calcificaciones coronarias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03306-672D-5ADA-D547-B91D1C662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62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/>
              <a:t>Excluidos 2 TH y 5 controles por </a:t>
            </a:r>
            <a:r>
              <a:rPr lang="es-ES" dirty="0" err="1"/>
              <a:t>stents</a:t>
            </a:r>
            <a:r>
              <a:rPr lang="es-ES" dirty="0"/>
              <a:t> previos: </a:t>
            </a:r>
          </a:p>
          <a:p>
            <a:r>
              <a:rPr lang="es-ES" dirty="0"/>
              <a:t>Calcificaciones</a:t>
            </a:r>
          </a:p>
          <a:p>
            <a:pPr lvl="1"/>
            <a:r>
              <a:rPr lang="es-ES" dirty="0"/>
              <a:t>Trasplantados: 97/122: 78.2%</a:t>
            </a:r>
          </a:p>
          <a:p>
            <a:pPr lvl="1"/>
            <a:r>
              <a:rPr lang="es-ES" dirty="0"/>
              <a:t>Controles: 281/480: 57.9%</a:t>
            </a:r>
          </a:p>
          <a:p>
            <a:r>
              <a:rPr lang="es-ES" dirty="0"/>
              <a:t>Calcificaciones severas</a:t>
            </a:r>
          </a:p>
          <a:p>
            <a:pPr lvl="1"/>
            <a:r>
              <a:rPr lang="es-ES" dirty="0"/>
              <a:t>Trasplantados: 32/122: 26.2%</a:t>
            </a:r>
          </a:p>
          <a:p>
            <a:pPr lvl="1"/>
            <a:r>
              <a:rPr lang="es-ES" dirty="0"/>
              <a:t>Controles: 44/480: 9.2%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0E4F66-7E3B-004C-C133-617355CADE95}"/>
              </a:ext>
            </a:extLst>
          </p:cNvPr>
          <p:cNvSpPr txBox="1"/>
          <p:nvPr/>
        </p:nvSpPr>
        <p:spPr>
          <a:xfrm flipH="1">
            <a:off x="5956411" y="2586515"/>
            <a:ext cx="215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P &lt; 0.001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E96E07-CAAF-B6F6-46E5-2FB72D715DDF}"/>
              </a:ext>
            </a:extLst>
          </p:cNvPr>
          <p:cNvSpPr txBox="1"/>
          <p:nvPr/>
        </p:nvSpPr>
        <p:spPr>
          <a:xfrm flipH="1">
            <a:off x="5956411" y="3831444"/>
            <a:ext cx="215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P &lt; 0.001</a:t>
            </a:r>
          </a:p>
        </p:txBody>
      </p:sp>
    </p:spTree>
    <p:extLst>
      <p:ext uri="{BB962C8B-B14F-4D97-AF65-F5344CB8AC3E}">
        <p14:creationId xmlns:p14="http://schemas.microsoft.com/office/powerpoint/2010/main" val="382952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3E8D0-DE79-62A3-C0DD-EE801A793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F3A539DA-1132-D1C3-1906-D9386AA1F5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B3346E2-2BD1-EB6A-9568-9574EBEEA2E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6C5D44A-9BAC-88BA-B4FB-E7D726DF7B0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A0EE3CC-DD8A-B925-EB03-B695D02C960E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DB05456-B380-A294-7182-E38B1D6D9F7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B1ABBAA4-BC16-E948-0B83-4A4AF58FF63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D61AD4D5-0524-5DEA-D21D-7439416E466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C5BED98-379A-E3DE-9EB5-5A69DBB91F8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3CFE7AE-4928-5368-5E58-F956A1C43D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7ADC33D-749D-5590-4172-80057B5F7C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1FD03DD-C440-DC5F-D5C7-F65782D72106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DA39094-8B47-8BA6-97A5-E49EB57723CB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39AD7E4-2C71-DB82-D60E-9F2A35ED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DCFAE34-F9E7-5004-88C6-6D223603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Factores de riesgo de calcificaciones coronarias severas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CB03D4D1-B27D-2DAE-493D-1E3D72786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80012"/>
              </p:ext>
            </p:extLst>
          </p:nvPr>
        </p:nvGraphicFramePr>
        <p:xfrm>
          <a:off x="1294411" y="1831335"/>
          <a:ext cx="8681430" cy="3868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8942">
                  <a:extLst>
                    <a:ext uri="{9D8B030D-6E8A-4147-A177-3AD203B41FA5}">
                      <a16:colId xmlns:a16="http://schemas.microsoft.com/office/drawing/2014/main" val="1278955706"/>
                    </a:ext>
                  </a:extLst>
                </a:gridCol>
                <a:gridCol w="1260298">
                  <a:extLst>
                    <a:ext uri="{9D8B030D-6E8A-4147-A177-3AD203B41FA5}">
                      <a16:colId xmlns:a16="http://schemas.microsoft.com/office/drawing/2014/main" val="3847350466"/>
                    </a:ext>
                  </a:extLst>
                </a:gridCol>
                <a:gridCol w="1986095">
                  <a:extLst>
                    <a:ext uri="{9D8B030D-6E8A-4147-A177-3AD203B41FA5}">
                      <a16:colId xmlns:a16="http://schemas.microsoft.com/office/drawing/2014/main" val="2927349721"/>
                    </a:ext>
                  </a:extLst>
                </a:gridCol>
                <a:gridCol w="1986095">
                  <a:extLst>
                    <a:ext uri="{9D8B030D-6E8A-4147-A177-3AD203B41FA5}">
                      <a16:colId xmlns:a16="http://schemas.microsoft.com/office/drawing/2014/main" val="2592633140"/>
                    </a:ext>
                  </a:extLst>
                </a:gridCol>
              </a:tblGrid>
              <a:tr h="9672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400">
                          <a:effectLst/>
                        </a:rPr>
                        <a:t>OR*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400">
                          <a:effectLst/>
                        </a:rPr>
                        <a:t>IC 95%**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p value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884773"/>
                  </a:ext>
                </a:extLst>
              </a:tr>
              <a:tr h="9672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Liver transplant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2.3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1.3-4.2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&lt; 0.0001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715942"/>
                  </a:ext>
                </a:extLst>
              </a:tr>
              <a:tr h="9672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Arterial hypertension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2.3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1.3-4.1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0.0025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766188"/>
                  </a:ext>
                </a:extLst>
              </a:tr>
              <a:tr h="9672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Age ≥ 60 years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4.0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2.2-7.3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0.0001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68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1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40885-B33C-A625-993F-CE3A4EF30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E9CF780-EE64-3DD9-84A9-F91FF61B2B7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368314FB-27AB-CF75-783E-487FB3004F7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318DBA13-6C20-FD32-22D3-19D4E57612D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A150B15A-A314-4358-B1C3-7A34A634AAEF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C8132C05-65F2-60F4-3DB6-8AD31EB391A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0BAEBEE0-65D5-1625-FF10-1C48FD053E9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523351E0-1531-CF12-3746-8C238ACD618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2E7AA6E-5112-2960-CCD4-11704055504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52D50BAC-43E7-9C20-66ED-6D55697F21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F55E2CC-5CE0-78A9-0BAA-C9482D8AF5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B7BB4A4-6F56-FEEC-997E-0B046DBCE28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8E9C2C4F-D083-E4BB-E8E4-B5B1EA7EE55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B1EF6490-E766-BCF4-67A7-C531829A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CD786FF-5891-47D9-DA56-D496A2C2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148"/>
          </a:xfrm>
        </p:spPr>
        <p:txBody>
          <a:bodyPr/>
          <a:lstStyle/>
          <a:p>
            <a:r>
              <a:rPr lang="es-ES" dirty="0"/>
              <a:t>Complicaciones cardiovasculares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9D82A6-518A-D963-898F-2122AC21EB1E}"/>
              </a:ext>
            </a:extLst>
          </p:cNvPr>
          <p:cNvSpPr txBox="1"/>
          <p:nvPr/>
        </p:nvSpPr>
        <p:spPr>
          <a:xfrm>
            <a:off x="3525519" y="1186348"/>
            <a:ext cx="487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13/122 trasplantados (9.7%)</a:t>
            </a:r>
          </a:p>
          <a:p>
            <a:pPr algn="ctr"/>
            <a:r>
              <a:rPr lang="es-ES" dirty="0"/>
              <a:t>18/480 controles (3.7%)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AC41356-91E0-AD6C-5775-85617F5A727B}"/>
              </a:ext>
            </a:extLst>
          </p:cNvPr>
          <p:cNvGrpSpPr/>
          <p:nvPr/>
        </p:nvGrpSpPr>
        <p:grpSpPr>
          <a:xfrm>
            <a:off x="3525519" y="1949570"/>
            <a:ext cx="5984241" cy="3912750"/>
            <a:chOff x="3525519" y="1949570"/>
            <a:chExt cx="5984241" cy="391275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546513C-A1B7-DA47-7F4C-4A8B58E34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34" t="12977" r="1053" b="1587"/>
            <a:stretch/>
          </p:blipFill>
          <p:spPr>
            <a:xfrm>
              <a:off x="3525519" y="1949570"/>
              <a:ext cx="5984241" cy="3912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4F0AA59-1EDB-71D2-0209-A280591298D5}"/>
                </a:ext>
              </a:extLst>
            </p:cNvPr>
            <p:cNvSpPr/>
            <p:nvPr/>
          </p:nvSpPr>
          <p:spPr>
            <a:xfrm>
              <a:off x="4398265" y="2057029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p=0.02</a:t>
              </a:r>
              <a:endParaRPr lang="es-E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8C9AB30-59A1-C659-F76B-D575AC7B3D62}"/>
                </a:ext>
              </a:extLst>
            </p:cNvPr>
            <p:cNvSpPr txBox="1"/>
            <p:nvPr/>
          </p:nvSpPr>
          <p:spPr>
            <a:xfrm>
              <a:off x="5937662" y="5115465"/>
              <a:ext cx="142067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err="1"/>
                <a:t>Follow</a:t>
              </a:r>
              <a:r>
                <a:rPr lang="es-ES" sz="1200" dirty="0"/>
                <a:t> up (</a:t>
              </a:r>
              <a:r>
                <a:rPr lang="es-ES" sz="1200" dirty="0" err="1"/>
                <a:t>months</a:t>
              </a:r>
              <a:r>
                <a:rPr lang="es-ES" sz="1200" dirty="0"/>
                <a:t>)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B2F8990-29D5-1CEF-2206-16049CBB8E20}"/>
                </a:ext>
              </a:extLst>
            </p:cNvPr>
            <p:cNvSpPr txBox="1"/>
            <p:nvPr/>
          </p:nvSpPr>
          <p:spPr>
            <a:xfrm>
              <a:off x="8160589" y="4375674"/>
              <a:ext cx="125944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200" dirty="0" err="1"/>
                <a:t>Controls</a:t>
              </a:r>
              <a:endParaRPr lang="es-ES" sz="1200" dirty="0"/>
            </a:p>
            <a:p>
              <a:r>
                <a:rPr lang="es-ES" sz="1200" dirty="0" err="1"/>
                <a:t>LTRs</a:t>
              </a:r>
              <a:endParaRPr lang="en-GB" sz="1200" dirty="0"/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247581E5-A2A1-E186-F976-642D2A6A66C8}"/>
                </a:ext>
              </a:extLst>
            </p:cNvPr>
            <p:cNvCxnSpPr/>
            <p:nvPr/>
          </p:nvCxnSpPr>
          <p:spPr>
            <a:xfrm>
              <a:off x="8837764" y="4537498"/>
              <a:ext cx="461511" cy="1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34BD987A-A934-53A8-C845-3891819EDC69}"/>
                </a:ext>
              </a:extLst>
            </p:cNvPr>
            <p:cNvCxnSpPr/>
            <p:nvPr/>
          </p:nvCxnSpPr>
          <p:spPr>
            <a:xfrm flipV="1">
              <a:off x="8837764" y="4710023"/>
              <a:ext cx="461511" cy="3067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935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2.xml><?xml version="1.0" encoding="utf-8"?>
<ds:datastoreItem xmlns:ds="http://schemas.openxmlformats.org/officeDocument/2006/customXml" ds:itemID="{43163575-8226-4F45-A4FE-A0F29707E9F6}"/>
</file>

<file path=customXml/itemProps3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655</Words>
  <Application>Microsoft Macintosh PowerPoint</Application>
  <PresentationFormat>Panorámica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Tema de l'Office</vt:lpstr>
      <vt:lpstr>Presentación de PowerPoint</vt:lpstr>
      <vt:lpstr>Introducción</vt:lpstr>
      <vt:lpstr>Objetivos</vt:lpstr>
      <vt:lpstr>Pacientes</vt:lpstr>
      <vt:lpstr>Evaluación de calcificaciones coronarias</vt:lpstr>
      <vt:lpstr>Comparación ambas cohortes</vt:lpstr>
      <vt:lpstr>Calcificaciones coronarias</vt:lpstr>
      <vt:lpstr>Factores de riesgo de calcificaciones coronarias severas</vt:lpstr>
      <vt:lpstr>Complicaciones cardiovasculares</vt:lpstr>
      <vt:lpstr>Influencia del TH y de las CC en el riesgo de ACE</vt:lpstr>
      <vt:lpstr>Supervivencia tras TH en función de CAC severa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Jose Ignacio Herrero</cp:lastModifiedBy>
  <cp:revision>10</cp:revision>
  <dcterms:created xsi:type="dcterms:W3CDTF">2022-01-31T13:34:55Z</dcterms:created>
  <dcterms:modified xsi:type="dcterms:W3CDTF">2025-10-18T08:32:35Z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