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7" r:id="rId5"/>
    <p:sldId id="264" r:id="rId6"/>
    <p:sldId id="2146848574" r:id="rId7"/>
    <p:sldId id="2146848568" r:id="rId8"/>
    <p:sldId id="2146848570" r:id="rId9"/>
    <p:sldId id="2146848571" r:id="rId10"/>
    <p:sldId id="2146848573" r:id="rId11"/>
    <p:sldId id="6816" r:id="rId12"/>
    <p:sldId id="2146848565" r:id="rId13"/>
    <p:sldId id="6817" r:id="rId14"/>
    <p:sldId id="2146848577" r:id="rId15"/>
    <p:sldId id="6818" r:id="rId16"/>
    <p:sldId id="2146848578" r:id="rId17"/>
    <p:sldId id="6926" r:id="rId18"/>
    <p:sldId id="5851" r:id="rId19"/>
    <p:sldId id="6820" r:id="rId20"/>
    <p:sldId id="6821" r:id="rId21"/>
    <p:sldId id="6822" r:id="rId22"/>
    <p:sldId id="6823" r:id="rId23"/>
    <p:sldId id="6824" r:id="rId24"/>
    <p:sldId id="6825" r:id="rId25"/>
    <p:sldId id="6826" r:id="rId26"/>
    <p:sldId id="6827" r:id="rId27"/>
    <p:sldId id="6828" r:id="rId28"/>
    <p:sldId id="1168" r:id="rId29"/>
    <p:sldId id="2146848575" r:id="rId30"/>
    <p:sldId id="1169" r:id="rId31"/>
    <p:sldId id="2146848567" r:id="rId32"/>
    <p:sldId id="2146848576" r:id="rId33"/>
    <p:sldId id="6831" r:id="rId34"/>
    <p:sldId id="2287"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EFD"/>
    <a:srgbClr val="939292"/>
    <a:srgbClr val="B5A8AF"/>
    <a:srgbClr val="01A2E2"/>
    <a:srgbClr val="8E7A85"/>
    <a:srgbClr val="00A2E2"/>
    <a:srgbClr val="B3A6AD"/>
    <a:srgbClr val="00833D"/>
    <a:srgbClr val="009AE6"/>
    <a:srgbClr val="E7A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FD684-3CE3-CA47-BAA8-6BEB497CE597}" v="39" dt="2025-10-22T12:02:25.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43" autoAdjust="0"/>
    <p:restoredTop sz="94660"/>
  </p:normalViewPr>
  <p:slideViewPr>
    <p:cSldViewPr snapToGrid="0" showGuides="1">
      <p:cViewPr varScale="1">
        <p:scale>
          <a:sx n="73" d="100"/>
          <a:sy n="73" d="100"/>
        </p:scale>
        <p:origin x="200" y="880"/>
      </p:cViewPr>
      <p:guideLst>
        <p:guide orient="horz" pos="96"/>
        <p:guide pos="7219"/>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RNER, ALEJANDRO (ICMDM)" userId="36ba8dc6-7ada-4c6e-9e1f-63bd8aae91ff" providerId="ADAL" clId="{881B695B-23E9-54E6-889E-00CEDA9F2EA6}"/>
    <pc:docChg chg="custSel addSld delSld modSld">
      <pc:chgData name="FORNER, ALEJANDRO (ICMDM)" userId="36ba8dc6-7ada-4c6e-9e1f-63bd8aae91ff" providerId="ADAL" clId="{881B695B-23E9-54E6-889E-00CEDA9F2EA6}" dt="2025-10-22T12:02:25.917" v="544"/>
      <pc:docMkLst>
        <pc:docMk/>
      </pc:docMkLst>
      <pc:sldChg chg="addSp delSp modSp add mod">
        <pc:chgData name="FORNER, ALEJANDRO (ICMDM)" userId="36ba8dc6-7ada-4c6e-9e1f-63bd8aae91ff" providerId="ADAL" clId="{881B695B-23E9-54E6-889E-00CEDA9F2EA6}" dt="2025-10-22T11:57:22.930" v="539" actId="255"/>
        <pc:sldMkLst>
          <pc:docMk/>
          <pc:sldMk cId="2427089826" sldId="5851"/>
        </pc:sldMkLst>
        <pc:spChg chg="mod">
          <ac:chgData name="FORNER, ALEJANDRO (ICMDM)" userId="36ba8dc6-7ada-4c6e-9e1f-63bd8aae91ff" providerId="ADAL" clId="{881B695B-23E9-54E6-889E-00CEDA9F2EA6}" dt="2025-10-22T11:57:22.930" v="539" actId="255"/>
          <ac:spMkLst>
            <pc:docMk/>
            <pc:sldMk cId="2427089826" sldId="5851"/>
            <ac:spMk id="2" creationId="{4BB14326-0346-8D57-C95E-EA9000175544}"/>
          </ac:spMkLst>
        </pc:spChg>
        <pc:spChg chg="mod">
          <ac:chgData name="FORNER, ALEJANDRO (ICMDM)" userId="36ba8dc6-7ada-4c6e-9e1f-63bd8aae91ff" providerId="ADAL" clId="{881B695B-23E9-54E6-889E-00CEDA9F2EA6}" dt="2025-10-22T10:42:36.480" v="129"/>
          <ac:spMkLst>
            <pc:docMk/>
            <pc:sldMk cId="2427089826" sldId="5851"/>
            <ac:spMk id="11" creationId="{EE3AFE99-4E08-351D-A711-C378DF551936}"/>
          </ac:spMkLst>
        </pc:spChg>
        <pc:spChg chg="mod">
          <ac:chgData name="FORNER, ALEJANDRO (ICMDM)" userId="36ba8dc6-7ada-4c6e-9e1f-63bd8aae91ff" providerId="ADAL" clId="{881B695B-23E9-54E6-889E-00CEDA9F2EA6}" dt="2025-10-22T10:42:36.480" v="129"/>
          <ac:spMkLst>
            <pc:docMk/>
            <pc:sldMk cId="2427089826" sldId="5851"/>
            <ac:spMk id="18" creationId="{F572E2FF-E49F-A60C-150D-30D497BBEA9F}"/>
          </ac:spMkLst>
        </pc:spChg>
        <pc:spChg chg="mod">
          <ac:chgData name="FORNER, ALEJANDRO (ICMDM)" userId="36ba8dc6-7ada-4c6e-9e1f-63bd8aae91ff" providerId="ADAL" clId="{881B695B-23E9-54E6-889E-00CEDA9F2EA6}" dt="2025-10-22T10:42:36.480" v="129"/>
          <ac:spMkLst>
            <pc:docMk/>
            <pc:sldMk cId="2427089826" sldId="5851"/>
            <ac:spMk id="20" creationId="{7E006816-981E-033F-5BBA-0C605E0E0C55}"/>
          </ac:spMkLst>
        </pc:spChg>
        <pc:grpChg chg="add mod">
          <ac:chgData name="FORNER, ALEJANDRO (ICMDM)" userId="36ba8dc6-7ada-4c6e-9e1f-63bd8aae91ff" providerId="ADAL" clId="{881B695B-23E9-54E6-889E-00CEDA9F2EA6}" dt="2025-10-22T10:42:36.480" v="129"/>
          <ac:grpSpMkLst>
            <pc:docMk/>
            <pc:sldMk cId="2427089826" sldId="5851"/>
            <ac:grpSpMk id="5" creationId="{3D7CFDD6-1D59-3A1E-8477-A1B6E7FC1E56}"/>
          </ac:grpSpMkLst>
        </pc:grpChg>
        <pc:grpChg chg="mod">
          <ac:chgData name="FORNER, ALEJANDRO (ICMDM)" userId="36ba8dc6-7ada-4c6e-9e1f-63bd8aae91ff" providerId="ADAL" clId="{881B695B-23E9-54E6-889E-00CEDA9F2EA6}" dt="2025-10-22T10:42:36.480" v="129"/>
          <ac:grpSpMkLst>
            <pc:docMk/>
            <pc:sldMk cId="2427089826" sldId="5851"/>
            <ac:grpSpMk id="10" creationId="{EB94D85F-9039-30E9-F52A-930DE84A2D76}"/>
          </ac:grpSpMkLst>
        </pc:grpChg>
        <pc:grpChg chg="mod">
          <ac:chgData name="FORNER, ALEJANDRO (ICMDM)" userId="36ba8dc6-7ada-4c6e-9e1f-63bd8aae91ff" providerId="ADAL" clId="{881B695B-23E9-54E6-889E-00CEDA9F2EA6}" dt="2025-10-22T10:42:36.480" v="129"/>
          <ac:grpSpMkLst>
            <pc:docMk/>
            <pc:sldMk cId="2427089826" sldId="5851"/>
            <ac:grpSpMk id="12" creationId="{B78E3DBF-3EE9-9AA8-FF47-52F5B7F34CBA}"/>
          </ac:grpSpMkLst>
        </pc:grpChg>
        <pc:grpChg chg="add mod">
          <ac:chgData name="FORNER, ALEJANDRO (ICMDM)" userId="36ba8dc6-7ada-4c6e-9e1f-63bd8aae91ff" providerId="ADAL" clId="{881B695B-23E9-54E6-889E-00CEDA9F2EA6}" dt="2025-10-22T10:42:36.480" v="129"/>
          <ac:grpSpMkLst>
            <pc:docMk/>
            <pc:sldMk cId="2427089826" sldId="5851"/>
            <ac:grpSpMk id="19" creationId="{B5E7DD1D-EE6D-6D90-C5A2-B91AB3C8C110}"/>
          </ac:grpSpMkLst>
        </pc:grpChg>
        <pc:picChg chg="del">
          <ac:chgData name="FORNER, ALEJANDRO (ICMDM)" userId="36ba8dc6-7ada-4c6e-9e1f-63bd8aae91ff" providerId="ADAL" clId="{881B695B-23E9-54E6-889E-00CEDA9F2EA6}" dt="2025-10-22T10:42:10.566" v="112" actId="478"/>
          <ac:picMkLst>
            <pc:docMk/>
            <pc:sldMk cId="2427089826" sldId="5851"/>
            <ac:picMk id="8" creationId="{94EB313A-85A4-92B7-855C-D1FDB0F81892}"/>
          </ac:picMkLst>
        </pc:picChg>
        <pc:picChg chg="del">
          <ac:chgData name="FORNER, ALEJANDRO (ICMDM)" userId="36ba8dc6-7ada-4c6e-9e1f-63bd8aae91ff" providerId="ADAL" clId="{881B695B-23E9-54E6-889E-00CEDA9F2EA6}" dt="2025-10-22T10:42:08.765" v="111" actId="478"/>
          <ac:picMkLst>
            <pc:docMk/>
            <pc:sldMk cId="2427089826" sldId="5851"/>
            <ac:picMk id="9" creationId="{48629D5F-31E6-D067-C5A0-57BD17622F51}"/>
          </ac:picMkLst>
        </pc:picChg>
        <pc:picChg chg="mod">
          <ac:chgData name="FORNER, ALEJANDRO (ICMDM)" userId="36ba8dc6-7ada-4c6e-9e1f-63bd8aae91ff" providerId="ADAL" clId="{881B695B-23E9-54E6-889E-00CEDA9F2EA6}" dt="2025-10-22T10:42:36.480" v="129"/>
          <ac:picMkLst>
            <pc:docMk/>
            <pc:sldMk cId="2427089826" sldId="5851"/>
            <ac:picMk id="13" creationId="{B720DF83-E38E-CBE3-B901-9E1214FCDAE5}"/>
          </ac:picMkLst>
        </pc:picChg>
        <pc:picChg chg="mod">
          <ac:chgData name="FORNER, ALEJANDRO (ICMDM)" userId="36ba8dc6-7ada-4c6e-9e1f-63bd8aae91ff" providerId="ADAL" clId="{881B695B-23E9-54E6-889E-00CEDA9F2EA6}" dt="2025-10-22T10:42:36.480" v="129"/>
          <ac:picMkLst>
            <pc:docMk/>
            <pc:sldMk cId="2427089826" sldId="5851"/>
            <ac:picMk id="15" creationId="{50975DF5-9618-9E02-8A5A-A3C39FE4C5A6}"/>
          </ac:picMkLst>
        </pc:picChg>
        <pc:picChg chg="mod">
          <ac:chgData name="FORNER, ALEJANDRO (ICMDM)" userId="36ba8dc6-7ada-4c6e-9e1f-63bd8aae91ff" providerId="ADAL" clId="{881B695B-23E9-54E6-889E-00CEDA9F2EA6}" dt="2025-10-22T10:42:36.480" v="129"/>
          <ac:picMkLst>
            <pc:docMk/>
            <pc:sldMk cId="2427089826" sldId="5851"/>
            <ac:picMk id="21" creationId="{D2D578CB-1BD0-33FD-BE26-C9BC45F8C641}"/>
          </ac:picMkLst>
        </pc:picChg>
      </pc:sldChg>
      <pc:sldChg chg="delSp mod delAnim">
        <pc:chgData name="FORNER, ALEJANDRO (ICMDM)" userId="36ba8dc6-7ada-4c6e-9e1f-63bd8aae91ff" providerId="ADAL" clId="{881B695B-23E9-54E6-889E-00CEDA9F2EA6}" dt="2025-10-22T10:25:17.371" v="0" actId="21"/>
        <pc:sldMkLst>
          <pc:docMk/>
          <pc:sldMk cId="3416955648" sldId="6816"/>
        </pc:sldMkLst>
        <pc:spChg chg="del">
          <ac:chgData name="FORNER, ALEJANDRO (ICMDM)" userId="36ba8dc6-7ada-4c6e-9e1f-63bd8aae91ff" providerId="ADAL" clId="{881B695B-23E9-54E6-889E-00CEDA9F2EA6}" dt="2025-10-22T10:25:17.371" v="0" actId="21"/>
          <ac:spMkLst>
            <pc:docMk/>
            <pc:sldMk cId="3416955648" sldId="6816"/>
            <ac:spMk id="8" creationId="{9498C2B7-E13A-360A-9929-210312F2EAE1}"/>
          </ac:spMkLst>
        </pc:spChg>
      </pc:sldChg>
      <pc:sldChg chg="delSp modSp del mod delAnim">
        <pc:chgData name="FORNER, ALEJANDRO (ICMDM)" userId="36ba8dc6-7ada-4c6e-9e1f-63bd8aae91ff" providerId="ADAL" clId="{881B695B-23E9-54E6-889E-00CEDA9F2EA6}" dt="2025-10-22T11:38:33.340" v="333" actId="2696"/>
        <pc:sldMkLst>
          <pc:docMk/>
          <pc:sldMk cId="2898444654" sldId="6819"/>
        </pc:sldMkLst>
        <pc:spChg chg="del mod">
          <ac:chgData name="FORNER, ALEJANDRO (ICMDM)" userId="36ba8dc6-7ada-4c6e-9e1f-63bd8aae91ff" providerId="ADAL" clId="{881B695B-23E9-54E6-889E-00CEDA9F2EA6}" dt="2025-10-22T10:41:40.723" v="109" actId="478"/>
          <ac:spMkLst>
            <pc:docMk/>
            <pc:sldMk cId="2898444654" sldId="6819"/>
            <ac:spMk id="9" creationId="{F19E9D3E-546A-D67E-8CB0-3538DAD22E7D}"/>
          </ac:spMkLst>
        </pc:spChg>
      </pc:sldChg>
      <pc:sldChg chg="mod modShow">
        <pc:chgData name="FORNER, ALEJANDRO (ICMDM)" userId="36ba8dc6-7ada-4c6e-9e1f-63bd8aae91ff" providerId="ADAL" clId="{881B695B-23E9-54E6-889E-00CEDA9F2EA6}" dt="2025-10-22T10:54:20.093" v="332" actId="729"/>
        <pc:sldMkLst>
          <pc:docMk/>
          <pc:sldMk cId="1782788276" sldId="6827"/>
        </pc:sldMkLst>
      </pc:sldChg>
      <pc:sldChg chg="modSp mod modAnim">
        <pc:chgData name="FORNER, ALEJANDRO (ICMDM)" userId="36ba8dc6-7ada-4c6e-9e1f-63bd8aae91ff" providerId="ADAL" clId="{881B695B-23E9-54E6-889E-00CEDA9F2EA6}" dt="2025-10-22T12:02:25.917" v="544"/>
        <pc:sldMkLst>
          <pc:docMk/>
          <pc:sldMk cId="3146833162" sldId="6831"/>
        </pc:sldMkLst>
        <pc:spChg chg="mod">
          <ac:chgData name="FORNER, ALEJANDRO (ICMDM)" userId="36ba8dc6-7ada-4c6e-9e1f-63bd8aae91ff" providerId="ADAL" clId="{881B695B-23E9-54E6-889E-00CEDA9F2EA6}" dt="2025-10-22T10:52:18.645" v="331" actId="20577"/>
          <ac:spMkLst>
            <pc:docMk/>
            <pc:sldMk cId="3146833162" sldId="6831"/>
            <ac:spMk id="3" creationId="{3833C768-0313-963F-534D-D72E1B47288F}"/>
          </ac:spMkLst>
        </pc:spChg>
      </pc:sldChg>
      <pc:sldChg chg="addSp delSp modSp add mod modAnim">
        <pc:chgData name="FORNER, ALEJANDRO (ICMDM)" userId="36ba8dc6-7ada-4c6e-9e1f-63bd8aae91ff" providerId="ADAL" clId="{881B695B-23E9-54E6-889E-00CEDA9F2EA6}" dt="2025-10-22T11:58:41.467" v="540" actId="20577"/>
        <pc:sldMkLst>
          <pc:docMk/>
          <pc:sldMk cId="3615318588" sldId="6926"/>
        </pc:sldMkLst>
        <pc:spChg chg="add mod">
          <ac:chgData name="FORNER, ALEJANDRO (ICMDM)" userId="36ba8dc6-7ada-4c6e-9e1f-63bd8aae91ff" providerId="ADAL" clId="{881B695B-23E9-54E6-889E-00CEDA9F2EA6}" dt="2025-10-22T11:45:29.406" v="395"/>
          <ac:spMkLst>
            <pc:docMk/>
            <pc:sldMk cId="3615318588" sldId="6926"/>
            <ac:spMk id="2" creationId="{D69478CC-D103-CCD3-8D28-32C008BB52B2}"/>
          </ac:spMkLst>
        </pc:spChg>
        <pc:spChg chg="add mod">
          <ac:chgData name="FORNER, ALEJANDRO (ICMDM)" userId="36ba8dc6-7ada-4c6e-9e1f-63bd8aae91ff" providerId="ADAL" clId="{881B695B-23E9-54E6-889E-00CEDA9F2EA6}" dt="2025-10-22T11:45:16.109" v="394"/>
          <ac:spMkLst>
            <pc:docMk/>
            <pc:sldMk cId="3615318588" sldId="6926"/>
            <ac:spMk id="3" creationId="{3DFF6FB6-1C9D-F0CC-41C3-7C5E2B8FEE95}"/>
          </ac:spMkLst>
        </pc:spChg>
        <pc:spChg chg="mod">
          <ac:chgData name="FORNER, ALEJANDRO (ICMDM)" userId="36ba8dc6-7ada-4c6e-9e1f-63bd8aae91ff" providerId="ADAL" clId="{881B695B-23E9-54E6-889E-00CEDA9F2EA6}" dt="2025-10-22T11:48:13.125" v="424"/>
          <ac:spMkLst>
            <pc:docMk/>
            <pc:sldMk cId="3615318588" sldId="6926"/>
            <ac:spMk id="6" creationId="{4A72BCD9-5E62-43AA-5965-F06F2D2D8CF9}"/>
          </ac:spMkLst>
        </pc:spChg>
        <pc:spChg chg="mod">
          <ac:chgData name="FORNER, ALEJANDRO (ICMDM)" userId="36ba8dc6-7ada-4c6e-9e1f-63bd8aae91ff" providerId="ADAL" clId="{881B695B-23E9-54E6-889E-00CEDA9F2EA6}" dt="2025-10-22T11:49:37.499" v="484" actId="1037"/>
          <ac:spMkLst>
            <pc:docMk/>
            <pc:sldMk cId="3615318588" sldId="6926"/>
            <ac:spMk id="8" creationId="{BD12C692-8ACF-2997-542E-4899883DC3DC}"/>
          </ac:spMkLst>
        </pc:spChg>
        <pc:spChg chg="mod">
          <ac:chgData name="FORNER, ALEJANDRO (ICMDM)" userId="36ba8dc6-7ada-4c6e-9e1f-63bd8aae91ff" providerId="ADAL" clId="{881B695B-23E9-54E6-889E-00CEDA9F2EA6}" dt="2025-10-22T11:58:41.467" v="540" actId="20577"/>
          <ac:spMkLst>
            <pc:docMk/>
            <pc:sldMk cId="3615318588" sldId="6926"/>
            <ac:spMk id="10" creationId="{57877FCE-40F3-2124-70CE-949B20C2A91E}"/>
          </ac:spMkLst>
        </pc:spChg>
        <pc:spChg chg="del mod">
          <ac:chgData name="FORNER, ALEJANDRO (ICMDM)" userId="36ba8dc6-7ada-4c6e-9e1f-63bd8aae91ff" providerId="ADAL" clId="{881B695B-23E9-54E6-889E-00CEDA9F2EA6}" dt="2025-10-22T11:45:35.577" v="396" actId="478"/>
          <ac:spMkLst>
            <pc:docMk/>
            <pc:sldMk cId="3615318588" sldId="6926"/>
            <ac:spMk id="14" creationId="{D06CCDF0-35D4-AC67-B569-0AED40B9B66A}"/>
          </ac:spMkLst>
        </pc:spChg>
        <pc:spChg chg="mod">
          <ac:chgData name="FORNER, ALEJANDRO (ICMDM)" userId="36ba8dc6-7ada-4c6e-9e1f-63bd8aae91ff" providerId="ADAL" clId="{881B695B-23E9-54E6-889E-00CEDA9F2EA6}" dt="2025-10-22T11:48:13.125" v="424"/>
          <ac:spMkLst>
            <pc:docMk/>
            <pc:sldMk cId="3615318588" sldId="6926"/>
            <ac:spMk id="17" creationId="{0599653E-828C-DD85-891D-D9FA0C4CAAF7}"/>
          </ac:spMkLst>
        </pc:spChg>
        <pc:spChg chg="mod">
          <ac:chgData name="FORNER, ALEJANDRO (ICMDM)" userId="36ba8dc6-7ada-4c6e-9e1f-63bd8aae91ff" providerId="ADAL" clId="{881B695B-23E9-54E6-889E-00CEDA9F2EA6}" dt="2025-10-22T11:48:13.125" v="424"/>
          <ac:spMkLst>
            <pc:docMk/>
            <pc:sldMk cId="3615318588" sldId="6926"/>
            <ac:spMk id="19" creationId="{A5BB350E-E949-F743-AED5-CE015443A13C}"/>
          </ac:spMkLst>
        </pc:spChg>
        <pc:spChg chg="add mod">
          <ac:chgData name="FORNER, ALEJANDRO (ICMDM)" userId="36ba8dc6-7ada-4c6e-9e1f-63bd8aae91ff" providerId="ADAL" clId="{881B695B-23E9-54E6-889E-00CEDA9F2EA6}" dt="2025-10-22T11:52:53.973" v="512" actId="1036"/>
          <ac:spMkLst>
            <pc:docMk/>
            <pc:sldMk cId="3615318588" sldId="6926"/>
            <ac:spMk id="22" creationId="{0BB0F8AE-029D-7289-D7AC-134B0635922C}"/>
          </ac:spMkLst>
        </pc:spChg>
        <pc:spChg chg="add mod">
          <ac:chgData name="FORNER, ALEJANDRO (ICMDM)" userId="36ba8dc6-7ada-4c6e-9e1f-63bd8aae91ff" providerId="ADAL" clId="{881B695B-23E9-54E6-889E-00CEDA9F2EA6}" dt="2025-10-22T11:55:42.755" v="535" actId="1035"/>
          <ac:spMkLst>
            <pc:docMk/>
            <pc:sldMk cId="3615318588" sldId="6926"/>
            <ac:spMk id="23" creationId="{FCAE3132-5F39-F61C-8C68-DA6A86D5FC92}"/>
          </ac:spMkLst>
        </pc:spChg>
        <pc:spChg chg="mod">
          <ac:chgData name="FORNER, ALEJANDRO (ICMDM)" userId="36ba8dc6-7ada-4c6e-9e1f-63bd8aae91ff" providerId="ADAL" clId="{881B695B-23E9-54E6-889E-00CEDA9F2EA6}" dt="2025-10-22T11:52:53.973" v="512" actId="1036"/>
          <ac:spMkLst>
            <pc:docMk/>
            <pc:sldMk cId="3615318588" sldId="6926"/>
            <ac:spMk id="28" creationId="{62C50509-ABCC-5743-9C1D-CED467569AFD}"/>
          </ac:spMkLst>
        </pc:spChg>
        <pc:grpChg chg="add mod">
          <ac:chgData name="FORNER, ALEJANDRO (ICMDM)" userId="36ba8dc6-7ada-4c6e-9e1f-63bd8aae91ff" providerId="ADAL" clId="{881B695B-23E9-54E6-889E-00CEDA9F2EA6}" dt="2025-10-22T11:48:13.125" v="424"/>
          <ac:grpSpMkLst>
            <pc:docMk/>
            <pc:sldMk cId="3615318588" sldId="6926"/>
            <ac:grpSpMk id="4" creationId="{0A883B27-C960-E762-D7D5-4DC5C878E0DA}"/>
          </ac:grpSpMkLst>
        </pc:grpChg>
        <pc:grpChg chg="mod">
          <ac:chgData name="FORNER, ALEJANDRO (ICMDM)" userId="36ba8dc6-7ada-4c6e-9e1f-63bd8aae91ff" providerId="ADAL" clId="{881B695B-23E9-54E6-889E-00CEDA9F2EA6}" dt="2025-10-22T11:48:13.125" v="424"/>
          <ac:grpSpMkLst>
            <pc:docMk/>
            <pc:sldMk cId="3615318588" sldId="6926"/>
            <ac:grpSpMk id="9" creationId="{EEE810D5-E0CB-6C52-5248-E00779DEC26D}"/>
          </ac:grpSpMkLst>
        </pc:grpChg>
        <pc:grpChg chg="mod">
          <ac:chgData name="FORNER, ALEJANDRO (ICMDM)" userId="36ba8dc6-7ada-4c6e-9e1f-63bd8aae91ff" providerId="ADAL" clId="{881B695B-23E9-54E6-889E-00CEDA9F2EA6}" dt="2025-10-22T11:48:13.125" v="424"/>
          <ac:grpSpMkLst>
            <pc:docMk/>
            <pc:sldMk cId="3615318588" sldId="6926"/>
            <ac:grpSpMk id="12" creationId="{51193070-6E14-B328-EBA6-D54D4FDF73A7}"/>
          </ac:grpSpMkLst>
        </pc:grpChg>
        <pc:grpChg chg="add mod">
          <ac:chgData name="FORNER, ALEJANDRO (ICMDM)" userId="36ba8dc6-7ada-4c6e-9e1f-63bd8aae91ff" providerId="ADAL" clId="{881B695B-23E9-54E6-889E-00CEDA9F2EA6}" dt="2025-10-22T11:48:13.125" v="424"/>
          <ac:grpSpMkLst>
            <pc:docMk/>
            <pc:sldMk cId="3615318588" sldId="6926"/>
            <ac:grpSpMk id="18" creationId="{9C427E76-6FD5-5C00-5468-B75217D76077}"/>
          </ac:grpSpMkLst>
        </pc:grpChg>
        <pc:graphicFrameChg chg="add mod modGraphic">
          <ac:chgData name="FORNER, ALEJANDRO (ICMDM)" userId="36ba8dc6-7ada-4c6e-9e1f-63bd8aae91ff" providerId="ADAL" clId="{881B695B-23E9-54E6-889E-00CEDA9F2EA6}" dt="2025-10-22T11:50:40.369" v="494" actId="14734"/>
          <ac:graphicFrameMkLst>
            <pc:docMk/>
            <pc:sldMk cId="3615318588" sldId="6926"/>
            <ac:graphicFrameMk id="21" creationId="{B45959B4-DD45-EEE7-78E3-254C1B7C32D2}"/>
          </ac:graphicFrameMkLst>
        </pc:graphicFrameChg>
        <pc:picChg chg="mod">
          <ac:chgData name="FORNER, ALEJANDRO (ICMDM)" userId="36ba8dc6-7ada-4c6e-9e1f-63bd8aae91ff" providerId="ADAL" clId="{881B695B-23E9-54E6-889E-00CEDA9F2EA6}" dt="2025-10-22T11:49:37.499" v="484" actId="1037"/>
          <ac:picMkLst>
            <pc:docMk/>
            <pc:sldMk cId="3615318588" sldId="6926"/>
            <ac:picMk id="7" creationId="{715D0572-4537-0458-61FE-334512341D02}"/>
          </ac:picMkLst>
        </pc:picChg>
        <pc:picChg chg="mod">
          <ac:chgData name="FORNER, ALEJANDRO (ICMDM)" userId="36ba8dc6-7ada-4c6e-9e1f-63bd8aae91ff" providerId="ADAL" clId="{881B695B-23E9-54E6-889E-00CEDA9F2EA6}" dt="2025-10-22T11:48:13.125" v="424"/>
          <ac:picMkLst>
            <pc:docMk/>
            <pc:sldMk cId="3615318588" sldId="6926"/>
            <ac:picMk id="11" creationId="{E2059DAA-F4BE-A845-6EB4-EB602A4EA350}"/>
          </ac:picMkLst>
        </pc:picChg>
        <pc:picChg chg="mod">
          <ac:chgData name="FORNER, ALEJANDRO (ICMDM)" userId="36ba8dc6-7ada-4c6e-9e1f-63bd8aae91ff" providerId="ADAL" clId="{881B695B-23E9-54E6-889E-00CEDA9F2EA6}" dt="2025-10-22T11:48:13.125" v="424"/>
          <ac:picMkLst>
            <pc:docMk/>
            <pc:sldMk cId="3615318588" sldId="6926"/>
            <ac:picMk id="13" creationId="{B674150F-E54E-8E30-213E-84C6DBDCB10B}"/>
          </ac:picMkLst>
        </pc:picChg>
        <pc:picChg chg="mod">
          <ac:chgData name="FORNER, ALEJANDRO (ICMDM)" userId="36ba8dc6-7ada-4c6e-9e1f-63bd8aae91ff" providerId="ADAL" clId="{881B695B-23E9-54E6-889E-00CEDA9F2EA6}" dt="2025-10-22T11:48:13.125" v="424"/>
          <ac:picMkLst>
            <pc:docMk/>
            <pc:sldMk cId="3615318588" sldId="6926"/>
            <ac:picMk id="20" creationId="{1610C10D-1E00-8A79-0624-6F8FA1809F9C}"/>
          </ac:picMkLst>
        </pc:picChg>
      </pc:sldChg>
      <pc:sldChg chg="add del">
        <pc:chgData name="FORNER, ALEJANDRO (ICMDM)" userId="36ba8dc6-7ada-4c6e-9e1f-63bd8aae91ff" providerId="ADAL" clId="{881B695B-23E9-54E6-889E-00CEDA9F2EA6}" dt="2025-10-22T11:56:17.402" v="537" actId="2696"/>
        <pc:sldMkLst>
          <pc:docMk/>
          <pc:sldMk cId="2034805657" sldId="7029"/>
        </pc:sldMkLst>
      </pc:sldChg>
      <pc:sldChg chg="addSp modSp mod modAnim">
        <pc:chgData name="FORNER, ALEJANDRO (ICMDM)" userId="36ba8dc6-7ada-4c6e-9e1f-63bd8aae91ff" providerId="ADAL" clId="{881B695B-23E9-54E6-889E-00CEDA9F2EA6}" dt="2025-10-22T10:25:57.522" v="27" actId="14100"/>
        <pc:sldMkLst>
          <pc:docMk/>
          <pc:sldMk cId="3769509468" sldId="2146848565"/>
        </pc:sldMkLst>
        <pc:spChg chg="add mod">
          <ac:chgData name="FORNER, ALEJANDRO (ICMDM)" userId="36ba8dc6-7ada-4c6e-9e1f-63bd8aae91ff" providerId="ADAL" clId="{881B695B-23E9-54E6-889E-00CEDA9F2EA6}" dt="2025-10-22T10:25:57.522" v="27" actId="14100"/>
          <ac:spMkLst>
            <pc:docMk/>
            <pc:sldMk cId="3769509468" sldId="2146848565"/>
            <ac:spMk id="2" creationId="{4C5AA756-0974-81BC-B1CC-18A73F5E671B}"/>
          </ac:spMkLst>
        </pc:spChg>
      </pc:sldChg>
      <pc:sldChg chg="modSp mod">
        <pc:chgData name="FORNER, ALEJANDRO (ICMDM)" userId="36ba8dc6-7ada-4c6e-9e1f-63bd8aae91ff" providerId="ADAL" clId="{881B695B-23E9-54E6-889E-00CEDA9F2EA6}" dt="2025-10-22T10:49:40.562" v="149" actId="20577"/>
        <pc:sldMkLst>
          <pc:docMk/>
          <pc:sldMk cId="4073529934" sldId="2146848567"/>
        </pc:sldMkLst>
        <pc:spChg chg="mod">
          <ac:chgData name="FORNER, ALEJANDRO (ICMDM)" userId="36ba8dc6-7ada-4c6e-9e1f-63bd8aae91ff" providerId="ADAL" clId="{881B695B-23E9-54E6-889E-00CEDA9F2EA6}" dt="2025-10-22T10:49:40.562" v="149" actId="20577"/>
          <ac:spMkLst>
            <pc:docMk/>
            <pc:sldMk cId="4073529934" sldId="2146848567"/>
            <ac:spMk id="2" creationId="{66C896BD-E25E-0784-0AD4-BDCD3B656DB0}"/>
          </ac:spMkLst>
        </pc:spChg>
      </pc:sldChg>
      <pc:sldChg chg="addSp delSp modSp add mod delAnim modAnim">
        <pc:chgData name="FORNER, ALEJANDRO (ICMDM)" userId="36ba8dc6-7ada-4c6e-9e1f-63bd8aae91ff" providerId="ADAL" clId="{881B695B-23E9-54E6-889E-00CEDA9F2EA6}" dt="2025-10-22T10:38:34.915" v="108"/>
        <pc:sldMkLst>
          <pc:docMk/>
          <pc:sldMk cId="3572071388" sldId="2146848578"/>
        </pc:sldMkLst>
        <pc:spChg chg="del">
          <ac:chgData name="FORNER, ALEJANDRO (ICMDM)" userId="36ba8dc6-7ada-4c6e-9e1f-63bd8aae91ff" providerId="ADAL" clId="{881B695B-23E9-54E6-889E-00CEDA9F2EA6}" dt="2025-10-22T10:35:32.850" v="34" actId="478"/>
          <ac:spMkLst>
            <pc:docMk/>
            <pc:sldMk cId="3572071388" sldId="2146848578"/>
            <ac:spMk id="6" creationId="{52CC8A59-029E-F38E-2DFC-C9579720F611}"/>
          </ac:spMkLst>
        </pc:spChg>
        <pc:spChg chg="del">
          <ac:chgData name="FORNER, ALEJANDRO (ICMDM)" userId="36ba8dc6-7ada-4c6e-9e1f-63bd8aae91ff" providerId="ADAL" clId="{881B695B-23E9-54E6-889E-00CEDA9F2EA6}" dt="2025-10-22T10:35:23.559" v="33" actId="478"/>
          <ac:spMkLst>
            <pc:docMk/>
            <pc:sldMk cId="3572071388" sldId="2146848578"/>
            <ac:spMk id="8" creationId="{8FE2BB4B-ED74-88FF-3F49-9AB524468ACB}"/>
          </ac:spMkLst>
        </pc:spChg>
        <pc:spChg chg="del">
          <ac:chgData name="FORNER, ALEJANDRO (ICMDM)" userId="36ba8dc6-7ada-4c6e-9e1f-63bd8aae91ff" providerId="ADAL" clId="{881B695B-23E9-54E6-889E-00CEDA9F2EA6}" dt="2025-10-22T10:35:11.379" v="30" actId="478"/>
          <ac:spMkLst>
            <pc:docMk/>
            <pc:sldMk cId="3572071388" sldId="2146848578"/>
            <ac:spMk id="9" creationId="{3083A0B7-BF08-FF8E-0C24-49AC051207B9}"/>
          </ac:spMkLst>
        </pc:spChg>
        <pc:spChg chg="add mod">
          <ac:chgData name="FORNER, ALEJANDRO (ICMDM)" userId="36ba8dc6-7ada-4c6e-9e1f-63bd8aae91ff" providerId="ADAL" clId="{881B695B-23E9-54E6-889E-00CEDA9F2EA6}" dt="2025-10-22T10:37:43.339" v="106" actId="6549"/>
          <ac:spMkLst>
            <pc:docMk/>
            <pc:sldMk cId="3572071388" sldId="2146848578"/>
            <ac:spMk id="24" creationId="{3901CEBE-33C6-6611-C3B3-250834733E9B}"/>
          </ac:spMkLst>
        </pc:spChg>
        <pc:spChg chg="add mod">
          <ac:chgData name="FORNER, ALEJANDRO (ICMDM)" userId="36ba8dc6-7ada-4c6e-9e1f-63bd8aae91ff" providerId="ADAL" clId="{881B695B-23E9-54E6-889E-00CEDA9F2EA6}" dt="2025-10-22T10:38:24.876" v="107"/>
          <ac:spMkLst>
            <pc:docMk/>
            <pc:sldMk cId="3572071388" sldId="2146848578"/>
            <ac:spMk id="25" creationId="{DCDEE018-F590-442A-7702-C1428D7484EC}"/>
          </ac:spMkLst>
        </pc:spChg>
        <pc:spChg chg="add mod">
          <ac:chgData name="FORNER, ALEJANDRO (ICMDM)" userId="36ba8dc6-7ada-4c6e-9e1f-63bd8aae91ff" providerId="ADAL" clId="{881B695B-23E9-54E6-889E-00CEDA9F2EA6}" dt="2025-10-22T10:38:34.915" v="108"/>
          <ac:spMkLst>
            <pc:docMk/>
            <pc:sldMk cId="3572071388" sldId="2146848578"/>
            <ac:spMk id="26" creationId="{1C6F4617-24AA-DC33-6A97-AECD91BC0382}"/>
          </ac:spMkLst>
        </pc:spChg>
        <pc:picChg chg="del">
          <ac:chgData name="FORNER, ALEJANDRO (ICMDM)" userId="36ba8dc6-7ada-4c6e-9e1f-63bd8aae91ff" providerId="ADAL" clId="{881B695B-23E9-54E6-889E-00CEDA9F2EA6}" dt="2025-10-22T10:35:18.337" v="31" actId="478"/>
          <ac:picMkLst>
            <pc:docMk/>
            <pc:sldMk cId="3572071388" sldId="2146848578"/>
            <ac:picMk id="3" creationId="{666B1E23-B9B8-B3AE-4E57-685F8FA8518B}"/>
          </ac:picMkLst>
        </pc:picChg>
        <pc:picChg chg="del">
          <ac:chgData name="FORNER, ALEJANDRO (ICMDM)" userId="36ba8dc6-7ada-4c6e-9e1f-63bd8aae91ff" providerId="ADAL" clId="{881B695B-23E9-54E6-889E-00CEDA9F2EA6}" dt="2025-10-22T10:35:20.972" v="32" actId="478"/>
          <ac:picMkLst>
            <pc:docMk/>
            <pc:sldMk cId="3572071388" sldId="2146848578"/>
            <ac:picMk id="7" creationId="{4BF44877-E532-A212-25F5-8D67EFA8BC8F}"/>
          </ac:picMkLst>
        </pc:picChg>
        <pc:picChg chg="add mod">
          <ac:chgData name="FORNER, ALEJANDRO (ICMDM)" userId="36ba8dc6-7ada-4c6e-9e1f-63bd8aae91ff" providerId="ADAL" clId="{881B695B-23E9-54E6-889E-00CEDA9F2EA6}" dt="2025-10-22T10:35:59.177" v="40" actId="1076"/>
          <ac:picMkLst>
            <pc:docMk/>
            <pc:sldMk cId="3572071388" sldId="2146848578"/>
            <ac:picMk id="23" creationId="{EF4F1B53-AE92-8D60-9570-D019C7DE9437}"/>
          </ac:picMkLst>
        </pc:picChg>
      </pc:sldChg>
    </pc:docChg>
  </pc:docChgLst>
  <pc:docChgLst>
    <pc:chgData name="FORNER, ALEJANDRO (ICMDM)" userId="36ba8dc6-7ada-4c6e-9e1f-63bd8aae91ff" providerId="ADAL" clId="{DF2F6A5C-999D-479C-9B94-B2495DD83ED0}"/>
    <pc:docChg chg="addSld delSld modSld sldOrd">
      <pc:chgData name="FORNER, ALEJANDRO (ICMDM)" userId="36ba8dc6-7ada-4c6e-9e1f-63bd8aae91ff" providerId="ADAL" clId="{DF2F6A5C-999D-479C-9B94-B2495DD83ED0}" dt="2025-10-11T13:57:28.907" v="109" actId="20577"/>
      <pc:docMkLst>
        <pc:docMk/>
      </pc:docMkLst>
      <pc:sldChg chg="add">
        <pc:chgData name="FORNER, ALEJANDRO (ICMDM)" userId="36ba8dc6-7ada-4c6e-9e1f-63bd8aae91ff" providerId="ADAL" clId="{DF2F6A5C-999D-479C-9B94-B2495DD83ED0}" dt="2025-10-11T13:26:56.420" v="4"/>
        <pc:sldMkLst>
          <pc:docMk/>
          <pc:sldMk cId="4029882730" sldId="261"/>
        </pc:sldMkLst>
      </pc:sldChg>
      <pc:sldChg chg="addSp modSp mod">
        <pc:chgData name="FORNER, ALEJANDRO (ICMDM)" userId="36ba8dc6-7ada-4c6e-9e1f-63bd8aae91ff" providerId="ADAL" clId="{DF2F6A5C-999D-479C-9B94-B2495DD83ED0}" dt="2025-10-11T13:32:42.476" v="26" actId="120"/>
        <pc:sldMkLst>
          <pc:docMk/>
          <pc:sldMk cId="2061159690" sldId="264"/>
        </pc:sldMkLst>
        <pc:spChg chg="add mod">
          <ac:chgData name="FORNER, ALEJANDRO (ICMDM)" userId="36ba8dc6-7ada-4c6e-9e1f-63bd8aae91ff" providerId="ADAL" clId="{DF2F6A5C-999D-479C-9B94-B2495DD83ED0}" dt="2025-10-11T13:29:20.240" v="22" actId="14100"/>
          <ac:spMkLst>
            <pc:docMk/>
            <pc:sldMk cId="2061159690" sldId="264"/>
            <ac:spMk id="2" creationId="{4ED55EED-DB2C-9E91-4E86-CAC8137CEEDB}"/>
          </ac:spMkLst>
        </pc:spChg>
        <pc:spChg chg="add mod">
          <ac:chgData name="FORNER, ALEJANDRO (ICMDM)" userId="36ba8dc6-7ada-4c6e-9e1f-63bd8aae91ff" providerId="ADAL" clId="{DF2F6A5C-999D-479C-9B94-B2495DD83ED0}" dt="2025-10-11T13:32:42.476" v="26" actId="120"/>
          <ac:spMkLst>
            <pc:docMk/>
            <pc:sldMk cId="2061159690" sldId="264"/>
            <ac:spMk id="3" creationId="{BA109EC4-01D9-DF5A-FFF5-1EF0675B6C66}"/>
          </ac:spMkLst>
        </pc:spChg>
        <pc:spChg chg="add mod">
          <ac:chgData name="FORNER, ALEJANDRO (ICMDM)" userId="36ba8dc6-7ada-4c6e-9e1f-63bd8aae91ff" providerId="ADAL" clId="{DF2F6A5C-999D-479C-9B94-B2495DD83ED0}" dt="2025-10-11T13:29:23.388" v="24" actId="1035"/>
          <ac:spMkLst>
            <pc:docMk/>
            <pc:sldMk cId="2061159690" sldId="264"/>
            <ac:spMk id="4" creationId="{24BE9432-B878-88DF-7CE7-93BA09F7FE3D}"/>
          </ac:spMkLst>
        </pc:spChg>
      </pc:sldChg>
      <pc:sldChg chg="add">
        <pc:chgData name="FORNER, ALEJANDRO (ICMDM)" userId="36ba8dc6-7ada-4c6e-9e1f-63bd8aae91ff" providerId="ADAL" clId="{DF2F6A5C-999D-479C-9B94-B2495DD83ED0}" dt="2025-10-11T13:26:56.420" v="4"/>
        <pc:sldMkLst>
          <pc:docMk/>
          <pc:sldMk cId="520591580" sldId="943"/>
        </pc:sldMkLst>
      </pc:sldChg>
      <pc:sldChg chg="add">
        <pc:chgData name="FORNER, ALEJANDRO (ICMDM)" userId="36ba8dc6-7ada-4c6e-9e1f-63bd8aae91ff" providerId="ADAL" clId="{DF2F6A5C-999D-479C-9B94-B2495DD83ED0}" dt="2025-10-11T13:26:56.420" v="4"/>
        <pc:sldMkLst>
          <pc:docMk/>
          <pc:sldMk cId="435516457" sldId="949"/>
        </pc:sldMkLst>
      </pc:sldChg>
      <pc:sldChg chg="add del">
        <pc:chgData name="FORNER, ALEJANDRO (ICMDM)" userId="36ba8dc6-7ada-4c6e-9e1f-63bd8aae91ff" providerId="ADAL" clId="{DF2F6A5C-999D-479C-9B94-B2495DD83ED0}" dt="2025-10-11T13:35:58.611" v="27" actId="47"/>
        <pc:sldMkLst>
          <pc:docMk/>
          <pc:sldMk cId="1274269342" sldId="1722"/>
        </pc:sldMkLst>
      </pc:sldChg>
      <pc:sldChg chg="add del">
        <pc:chgData name="FORNER, ALEJANDRO (ICMDM)" userId="36ba8dc6-7ada-4c6e-9e1f-63bd8aae91ff" providerId="ADAL" clId="{DF2F6A5C-999D-479C-9B94-B2495DD83ED0}" dt="2025-10-11T13:35:59.963" v="28" actId="47"/>
        <pc:sldMkLst>
          <pc:docMk/>
          <pc:sldMk cId="2206630511" sldId="1723"/>
        </pc:sldMkLst>
      </pc:sldChg>
      <pc:sldChg chg="add del">
        <pc:chgData name="FORNER, ALEJANDRO (ICMDM)" userId="36ba8dc6-7ada-4c6e-9e1f-63bd8aae91ff" providerId="ADAL" clId="{DF2F6A5C-999D-479C-9B94-B2495DD83ED0}" dt="2025-10-11T13:36:00.564" v="29" actId="47"/>
        <pc:sldMkLst>
          <pc:docMk/>
          <pc:sldMk cId="650629416" sldId="1725"/>
        </pc:sldMkLst>
      </pc:sldChg>
      <pc:sldChg chg="add ord">
        <pc:chgData name="FORNER, ALEJANDRO (ICMDM)" userId="36ba8dc6-7ada-4c6e-9e1f-63bd8aae91ff" providerId="ADAL" clId="{DF2F6A5C-999D-479C-9B94-B2495DD83ED0}" dt="2025-10-11T13:37:42.668" v="46"/>
        <pc:sldMkLst>
          <pc:docMk/>
          <pc:sldMk cId="3018726676" sldId="2287"/>
        </pc:sldMkLst>
      </pc:sldChg>
      <pc:sldChg chg="add">
        <pc:chgData name="FORNER, ALEJANDRO (ICMDM)" userId="36ba8dc6-7ada-4c6e-9e1f-63bd8aae91ff" providerId="ADAL" clId="{DF2F6A5C-999D-479C-9B94-B2495DD83ED0}" dt="2025-10-11T13:26:56.420" v="4"/>
        <pc:sldMkLst>
          <pc:docMk/>
          <pc:sldMk cId="498983486" sldId="5809"/>
        </pc:sldMkLst>
      </pc:sldChg>
      <pc:sldChg chg="add del">
        <pc:chgData name="FORNER, ALEJANDRO (ICMDM)" userId="36ba8dc6-7ada-4c6e-9e1f-63bd8aae91ff" providerId="ADAL" clId="{DF2F6A5C-999D-479C-9B94-B2495DD83ED0}" dt="2025-10-11T13:36:01.105" v="30" actId="47"/>
        <pc:sldMkLst>
          <pc:docMk/>
          <pc:sldMk cId="3906291039" sldId="5836"/>
        </pc:sldMkLst>
      </pc:sldChg>
      <pc:sldChg chg="add del">
        <pc:chgData name="FORNER, ALEJANDRO (ICMDM)" userId="36ba8dc6-7ada-4c6e-9e1f-63bd8aae91ff" providerId="ADAL" clId="{DF2F6A5C-999D-479C-9B94-B2495DD83ED0}" dt="2025-10-11T13:36:01.632" v="31" actId="47"/>
        <pc:sldMkLst>
          <pc:docMk/>
          <pc:sldMk cId="2839548601" sldId="5838"/>
        </pc:sldMkLst>
      </pc:sldChg>
      <pc:sldChg chg="add del">
        <pc:chgData name="FORNER, ALEJANDRO (ICMDM)" userId="36ba8dc6-7ada-4c6e-9e1f-63bd8aae91ff" providerId="ADAL" clId="{DF2F6A5C-999D-479C-9B94-B2495DD83ED0}" dt="2025-10-11T13:36:03.624" v="32" actId="47"/>
        <pc:sldMkLst>
          <pc:docMk/>
          <pc:sldMk cId="1320073861" sldId="5839"/>
        </pc:sldMkLst>
      </pc:sldChg>
      <pc:sldChg chg="add">
        <pc:chgData name="FORNER, ALEJANDRO (ICMDM)" userId="36ba8dc6-7ada-4c6e-9e1f-63bd8aae91ff" providerId="ADAL" clId="{DF2F6A5C-999D-479C-9B94-B2495DD83ED0}" dt="2025-10-11T13:26:56.420" v="4"/>
        <pc:sldMkLst>
          <pc:docMk/>
          <pc:sldMk cId="1984332527" sldId="5841"/>
        </pc:sldMkLst>
      </pc:sldChg>
      <pc:sldChg chg="add">
        <pc:chgData name="FORNER, ALEJANDRO (ICMDM)" userId="36ba8dc6-7ada-4c6e-9e1f-63bd8aae91ff" providerId="ADAL" clId="{DF2F6A5C-999D-479C-9B94-B2495DD83ED0}" dt="2025-10-11T13:26:56.420" v="4"/>
        <pc:sldMkLst>
          <pc:docMk/>
          <pc:sldMk cId="2412791514" sldId="5842"/>
        </pc:sldMkLst>
      </pc:sldChg>
      <pc:sldChg chg="add">
        <pc:chgData name="FORNER, ALEJANDRO (ICMDM)" userId="36ba8dc6-7ada-4c6e-9e1f-63bd8aae91ff" providerId="ADAL" clId="{DF2F6A5C-999D-479C-9B94-B2495DD83ED0}" dt="2025-10-11T13:26:56.420" v="4"/>
        <pc:sldMkLst>
          <pc:docMk/>
          <pc:sldMk cId="414252519" sldId="5843"/>
        </pc:sldMkLst>
      </pc:sldChg>
      <pc:sldChg chg="add">
        <pc:chgData name="FORNER, ALEJANDRO (ICMDM)" userId="36ba8dc6-7ada-4c6e-9e1f-63bd8aae91ff" providerId="ADAL" clId="{DF2F6A5C-999D-479C-9B94-B2495DD83ED0}" dt="2025-10-11T13:26:56.420" v="4"/>
        <pc:sldMkLst>
          <pc:docMk/>
          <pc:sldMk cId="2294262544" sldId="5849"/>
        </pc:sldMkLst>
      </pc:sldChg>
      <pc:sldChg chg="add">
        <pc:chgData name="FORNER, ALEJANDRO (ICMDM)" userId="36ba8dc6-7ada-4c6e-9e1f-63bd8aae91ff" providerId="ADAL" clId="{DF2F6A5C-999D-479C-9B94-B2495DD83ED0}" dt="2025-10-11T13:26:56.420" v="4"/>
        <pc:sldMkLst>
          <pc:docMk/>
          <pc:sldMk cId="2755430025" sldId="5852"/>
        </pc:sldMkLst>
      </pc:sldChg>
      <pc:sldChg chg="add">
        <pc:chgData name="FORNER, ALEJANDRO (ICMDM)" userId="36ba8dc6-7ada-4c6e-9e1f-63bd8aae91ff" providerId="ADAL" clId="{DF2F6A5C-999D-479C-9B94-B2495DD83ED0}" dt="2025-10-11T13:26:56.420" v="4"/>
        <pc:sldMkLst>
          <pc:docMk/>
          <pc:sldMk cId="4134536916" sldId="5853"/>
        </pc:sldMkLst>
      </pc:sldChg>
      <pc:sldChg chg="add">
        <pc:chgData name="FORNER, ALEJANDRO (ICMDM)" userId="36ba8dc6-7ada-4c6e-9e1f-63bd8aae91ff" providerId="ADAL" clId="{DF2F6A5C-999D-479C-9B94-B2495DD83ED0}" dt="2025-10-11T13:26:56.420" v="4"/>
        <pc:sldMkLst>
          <pc:docMk/>
          <pc:sldMk cId="3406017569" sldId="5858"/>
        </pc:sldMkLst>
      </pc:sldChg>
      <pc:sldChg chg="add">
        <pc:chgData name="FORNER, ALEJANDRO (ICMDM)" userId="36ba8dc6-7ada-4c6e-9e1f-63bd8aae91ff" providerId="ADAL" clId="{DF2F6A5C-999D-479C-9B94-B2495DD83ED0}" dt="2025-10-11T13:26:56.420" v="4"/>
        <pc:sldMkLst>
          <pc:docMk/>
          <pc:sldMk cId="2507093723" sldId="5859"/>
        </pc:sldMkLst>
      </pc:sldChg>
      <pc:sldChg chg="add">
        <pc:chgData name="FORNER, ALEJANDRO (ICMDM)" userId="36ba8dc6-7ada-4c6e-9e1f-63bd8aae91ff" providerId="ADAL" clId="{DF2F6A5C-999D-479C-9B94-B2495DD83ED0}" dt="2025-10-11T13:26:56.420" v="4"/>
        <pc:sldMkLst>
          <pc:docMk/>
          <pc:sldMk cId="1033752843" sldId="5860"/>
        </pc:sldMkLst>
      </pc:sldChg>
      <pc:sldChg chg="add">
        <pc:chgData name="FORNER, ALEJANDRO (ICMDM)" userId="36ba8dc6-7ada-4c6e-9e1f-63bd8aae91ff" providerId="ADAL" clId="{DF2F6A5C-999D-479C-9B94-B2495DD83ED0}" dt="2025-10-11T13:26:56.420" v="4"/>
        <pc:sldMkLst>
          <pc:docMk/>
          <pc:sldMk cId="2646246022" sldId="5861"/>
        </pc:sldMkLst>
      </pc:sldChg>
      <pc:sldChg chg="add">
        <pc:chgData name="FORNER, ALEJANDRO (ICMDM)" userId="36ba8dc6-7ada-4c6e-9e1f-63bd8aae91ff" providerId="ADAL" clId="{DF2F6A5C-999D-479C-9B94-B2495DD83ED0}" dt="2025-10-11T13:26:56.420" v="4"/>
        <pc:sldMkLst>
          <pc:docMk/>
          <pc:sldMk cId="272593725" sldId="5865"/>
        </pc:sldMkLst>
      </pc:sldChg>
      <pc:sldChg chg="add">
        <pc:chgData name="FORNER, ALEJANDRO (ICMDM)" userId="36ba8dc6-7ada-4c6e-9e1f-63bd8aae91ff" providerId="ADAL" clId="{DF2F6A5C-999D-479C-9B94-B2495DD83ED0}" dt="2025-10-11T13:26:56.420" v="4"/>
        <pc:sldMkLst>
          <pc:docMk/>
          <pc:sldMk cId="2051776935" sldId="5866"/>
        </pc:sldMkLst>
      </pc:sldChg>
      <pc:sldChg chg="add">
        <pc:chgData name="FORNER, ALEJANDRO (ICMDM)" userId="36ba8dc6-7ada-4c6e-9e1f-63bd8aae91ff" providerId="ADAL" clId="{DF2F6A5C-999D-479C-9B94-B2495DD83ED0}" dt="2025-10-11T13:26:56.420" v="4"/>
        <pc:sldMkLst>
          <pc:docMk/>
          <pc:sldMk cId="3912657388" sldId="6797"/>
        </pc:sldMkLst>
      </pc:sldChg>
      <pc:sldChg chg="add">
        <pc:chgData name="FORNER, ALEJANDRO (ICMDM)" userId="36ba8dc6-7ada-4c6e-9e1f-63bd8aae91ff" providerId="ADAL" clId="{DF2F6A5C-999D-479C-9B94-B2495DD83ED0}" dt="2025-10-11T13:26:56.420" v="4"/>
        <pc:sldMkLst>
          <pc:docMk/>
          <pc:sldMk cId="1041142079" sldId="6798"/>
        </pc:sldMkLst>
      </pc:sldChg>
      <pc:sldChg chg="add">
        <pc:chgData name="FORNER, ALEJANDRO (ICMDM)" userId="36ba8dc6-7ada-4c6e-9e1f-63bd8aae91ff" providerId="ADAL" clId="{DF2F6A5C-999D-479C-9B94-B2495DD83ED0}" dt="2025-10-11T13:26:56.420" v="4"/>
        <pc:sldMkLst>
          <pc:docMk/>
          <pc:sldMk cId="1817890078" sldId="6799"/>
        </pc:sldMkLst>
      </pc:sldChg>
      <pc:sldChg chg="add">
        <pc:chgData name="FORNER, ALEJANDRO (ICMDM)" userId="36ba8dc6-7ada-4c6e-9e1f-63bd8aae91ff" providerId="ADAL" clId="{DF2F6A5C-999D-479C-9B94-B2495DD83ED0}" dt="2025-10-11T13:26:56.420" v="4"/>
        <pc:sldMkLst>
          <pc:docMk/>
          <pc:sldMk cId="442593949" sldId="6800"/>
        </pc:sldMkLst>
      </pc:sldChg>
      <pc:sldChg chg="add">
        <pc:chgData name="FORNER, ALEJANDRO (ICMDM)" userId="36ba8dc6-7ada-4c6e-9e1f-63bd8aae91ff" providerId="ADAL" clId="{DF2F6A5C-999D-479C-9B94-B2495DD83ED0}" dt="2025-10-11T13:26:56.420" v="4"/>
        <pc:sldMkLst>
          <pc:docMk/>
          <pc:sldMk cId="1266885449" sldId="6801"/>
        </pc:sldMkLst>
      </pc:sldChg>
      <pc:sldChg chg="add del">
        <pc:chgData name="FORNER, ALEJANDRO (ICMDM)" userId="36ba8dc6-7ada-4c6e-9e1f-63bd8aae91ff" providerId="ADAL" clId="{DF2F6A5C-999D-479C-9B94-B2495DD83ED0}" dt="2025-10-11T13:36:45.517" v="33" actId="47"/>
        <pc:sldMkLst>
          <pc:docMk/>
          <pc:sldMk cId="1991886510" sldId="6802"/>
        </pc:sldMkLst>
      </pc:sldChg>
      <pc:sldChg chg="add del">
        <pc:chgData name="FORNER, ALEJANDRO (ICMDM)" userId="36ba8dc6-7ada-4c6e-9e1f-63bd8aae91ff" providerId="ADAL" clId="{DF2F6A5C-999D-479C-9B94-B2495DD83ED0}" dt="2025-10-11T13:36:46.864" v="34" actId="47"/>
        <pc:sldMkLst>
          <pc:docMk/>
          <pc:sldMk cId="2042328281" sldId="6803"/>
        </pc:sldMkLst>
      </pc:sldChg>
      <pc:sldChg chg="add del">
        <pc:chgData name="FORNER, ALEJANDRO (ICMDM)" userId="36ba8dc6-7ada-4c6e-9e1f-63bd8aae91ff" providerId="ADAL" clId="{DF2F6A5C-999D-479C-9B94-B2495DD83ED0}" dt="2025-10-11T13:36:47.232" v="35" actId="47"/>
        <pc:sldMkLst>
          <pc:docMk/>
          <pc:sldMk cId="1714912475" sldId="6804"/>
        </pc:sldMkLst>
      </pc:sldChg>
      <pc:sldChg chg="add del">
        <pc:chgData name="FORNER, ALEJANDRO (ICMDM)" userId="36ba8dc6-7ada-4c6e-9e1f-63bd8aae91ff" providerId="ADAL" clId="{DF2F6A5C-999D-479C-9B94-B2495DD83ED0}" dt="2025-10-11T13:36:47.786" v="36" actId="47"/>
        <pc:sldMkLst>
          <pc:docMk/>
          <pc:sldMk cId="341337300" sldId="6805"/>
        </pc:sldMkLst>
      </pc:sldChg>
      <pc:sldChg chg="add del">
        <pc:chgData name="FORNER, ALEJANDRO (ICMDM)" userId="36ba8dc6-7ada-4c6e-9e1f-63bd8aae91ff" providerId="ADAL" clId="{DF2F6A5C-999D-479C-9B94-B2495DD83ED0}" dt="2025-10-11T13:36:48.250" v="37" actId="47"/>
        <pc:sldMkLst>
          <pc:docMk/>
          <pc:sldMk cId="2870599309" sldId="6806"/>
        </pc:sldMkLst>
      </pc:sldChg>
      <pc:sldChg chg="add">
        <pc:chgData name="FORNER, ALEJANDRO (ICMDM)" userId="36ba8dc6-7ada-4c6e-9e1f-63bd8aae91ff" providerId="ADAL" clId="{DF2F6A5C-999D-479C-9B94-B2495DD83ED0}" dt="2025-10-11T13:26:56.420" v="4"/>
        <pc:sldMkLst>
          <pc:docMk/>
          <pc:sldMk cId="1477430829" sldId="6807"/>
        </pc:sldMkLst>
      </pc:sldChg>
      <pc:sldChg chg="add">
        <pc:chgData name="FORNER, ALEJANDRO (ICMDM)" userId="36ba8dc6-7ada-4c6e-9e1f-63bd8aae91ff" providerId="ADAL" clId="{DF2F6A5C-999D-479C-9B94-B2495DD83ED0}" dt="2025-10-11T13:26:56.420" v="4"/>
        <pc:sldMkLst>
          <pc:docMk/>
          <pc:sldMk cId="3129039336" sldId="6808"/>
        </pc:sldMkLst>
      </pc:sldChg>
      <pc:sldChg chg="add">
        <pc:chgData name="FORNER, ALEJANDRO (ICMDM)" userId="36ba8dc6-7ada-4c6e-9e1f-63bd8aae91ff" providerId="ADAL" clId="{DF2F6A5C-999D-479C-9B94-B2495DD83ED0}" dt="2025-10-11T13:26:56.420" v="4"/>
        <pc:sldMkLst>
          <pc:docMk/>
          <pc:sldMk cId="2964483780" sldId="6809"/>
        </pc:sldMkLst>
      </pc:sldChg>
      <pc:sldChg chg="add del">
        <pc:chgData name="FORNER, ALEJANDRO (ICMDM)" userId="36ba8dc6-7ada-4c6e-9e1f-63bd8aae91ff" providerId="ADAL" clId="{DF2F6A5C-999D-479C-9B94-B2495DD83ED0}" dt="2025-10-11T13:36:58.549" v="38" actId="47"/>
        <pc:sldMkLst>
          <pc:docMk/>
          <pc:sldMk cId="3062599369" sldId="6813"/>
        </pc:sldMkLst>
      </pc:sldChg>
      <pc:sldChg chg="add ord">
        <pc:chgData name="FORNER, ALEJANDRO (ICMDM)" userId="36ba8dc6-7ada-4c6e-9e1f-63bd8aae91ff" providerId="ADAL" clId="{DF2F6A5C-999D-479C-9B94-B2495DD83ED0}" dt="2025-10-11T13:37:42.668" v="46"/>
        <pc:sldMkLst>
          <pc:docMk/>
          <pc:sldMk cId="3563653614" sldId="6814"/>
        </pc:sldMkLst>
      </pc:sldChg>
      <pc:sldChg chg="add ord">
        <pc:chgData name="FORNER, ALEJANDRO (ICMDM)" userId="36ba8dc6-7ada-4c6e-9e1f-63bd8aae91ff" providerId="ADAL" clId="{DF2F6A5C-999D-479C-9B94-B2495DD83ED0}" dt="2025-10-11T13:37:42.668" v="46"/>
        <pc:sldMkLst>
          <pc:docMk/>
          <pc:sldMk cId="2782186323" sldId="6815"/>
        </pc:sldMkLst>
      </pc:sldChg>
      <pc:sldChg chg="add ord">
        <pc:chgData name="FORNER, ALEJANDRO (ICMDM)" userId="36ba8dc6-7ada-4c6e-9e1f-63bd8aae91ff" providerId="ADAL" clId="{DF2F6A5C-999D-479C-9B94-B2495DD83ED0}" dt="2025-10-11T13:37:42.668" v="46"/>
        <pc:sldMkLst>
          <pc:docMk/>
          <pc:sldMk cId="3416955648" sldId="6816"/>
        </pc:sldMkLst>
      </pc:sldChg>
      <pc:sldChg chg="add ord">
        <pc:chgData name="FORNER, ALEJANDRO (ICMDM)" userId="36ba8dc6-7ada-4c6e-9e1f-63bd8aae91ff" providerId="ADAL" clId="{DF2F6A5C-999D-479C-9B94-B2495DD83ED0}" dt="2025-10-11T13:37:42.668" v="46"/>
        <pc:sldMkLst>
          <pc:docMk/>
          <pc:sldMk cId="783335422" sldId="6817"/>
        </pc:sldMkLst>
      </pc:sldChg>
      <pc:sldChg chg="add ord">
        <pc:chgData name="FORNER, ALEJANDRO (ICMDM)" userId="36ba8dc6-7ada-4c6e-9e1f-63bd8aae91ff" providerId="ADAL" clId="{DF2F6A5C-999D-479C-9B94-B2495DD83ED0}" dt="2025-10-11T13:37:42.668" v="46"/>
        <pc:sldMkLst>
          <pc:docMk/>
          <pc:sldMk cId="4058461867" sldId="6818"/>
        </pc:sldMkLst>
      </pc:sldChg>
      <pc:sldChg chg="add ord">
        <pc:chgData name="FORNER, ALEJANDRO (ICMDM)" userId="36ba8dc6-7ada-4c6e-9e1f-63bd8aae91ff" providerId="ADAL" clId="{DF2F6A5C-999D-479C-9B94-B2495DD83ED0}" dt="2025-10-11T13:37:42.668" v="46"/>
        <pc:sldMkLst>
          <pc:docMk/>
          <pc:sldMk cId="2898444654" sldId="6819"/>
        </pc:sldMkLst>
      </pc:sldChg>
      <pc:sldChg chg="add ord">
        <pc:chgData name="FORNER, ALEJANDRO (ICMDM)" userId="36ba8dc6-7ada-4c6e-9e1f-63bd8aae91ff" providerId="ADAL" clId="{DF2F6A5C-999D-479C-9B94-B2495DD83ED0}" dt="2025-10-11T13:37:42.668" v="46"/>
        <pc:sldMkLst>
          <pc:docMk/>
          <pc:sldMk cId="204575469" sldId="6820"/>
        </pc:sldMkLst>
      </pc:sldChg>
      <pc:sldChg chg="add ord">
        <pc:chgData name="FORNER, ALEJANDRO (ICMDM)" userId="36ba8dc6-7ada-4c6e-9e1f-63bd8aae91ff" providerId="ADAL" clId="{DF2F6A5C-999D-479C-9B94-B2495DD83ED0}" dt="2025-10-11T13:37:42.668" v="46"/>
        <pc:sldMkLst>
          <pc:docMk/>
          <pc:sldMk cId="1231940468" sldId="6821"/>
        </pc:sldMkLst>
      </pc:sldChg>
      <pc:sldChg chg="add ord">
        <pc:chgData name="FORNER, ALEJANDRO (ICMDM)" userId="36ba8dc6-7ada-4c6e-9e1f-63bd8aae91ff" providerId="ADAL" clId="{DF2F6A5C-999D-479C-9B94-B2495DD83ED0}" dt="2025-10-11T13:37:42.668" v="46"/>
        <pc:sldMkLst>
          <pc:docMk/>
          <pc:sldMk cId="396819762" sldId="6822"/>
        </pc:sldMkLst>
      </pc:sldChg>
      <pc:sldChg chg="add ord">
        <pc:chgData name="FORNER, ALEJANDRO (ICMDM)" userId="36ba8dc6-7ada-4c6e-9e1f-63bd8aae91ff" providerId="ADAL" clId="{DF2F6A5C-999D-479C-9B94-B2495DD83ED0}" dt="2025-10-11T13:37:42.668" v="46"/>
        <pc:sldMkLst>
          <pc:docMk/>
          <pc:sldMk cId="728761677" sldId="6823"/>
        </pc:sldMkLst>
      </pc:sldChg>
      <pc:sldChg chg="add ord">
        <pc:chgData name="FORNER, ALEJANDRO (ICMDM)" userId="36ba8dc6-7ada-4c6e-9e1f-63bd8aae91ff" providerId="ADAL" clId="{DF2F6A5C-999D-479C-9B94-B2495DD83ED0}" dt="2025-10-11T13:37:42.668" v="46"/>
        <pc:sldMkLst>
          <pc:docMk/>
          <pc:sldMk cId="2509373121" sldId="6824"/>
        </pc:sldMkLst>
      </pc:sldChg>
      <pc:sldChg chg="add ord">
        <pc:chgData name="FORNER, ALEJANDRO (ICMDM)" userId="36ba8dc6-7ada-4c6e-9e1f-63bd8aae91ff" providerId="ADAL" clId="{DF2F6A5C-999D-479C-9B94-B2495DD83ED0}" dt="2025-10-11T13:37:42.668" v="46"/>
        <pc:sldMkLst>
          <pc:docMk/>
          <pc:sldMk cId="1455826346" sldId="6825"/>
        </pc:sldMkLst>
      </pc:sldChg>
      <pc:sldChg chg="add ord">
        <pc:chgData name="FORNER, ALEJANDRO (ICMDM)" userId="36ba8dc6-7ada-4c6e-9e1f-63bd8aae91ff" providerId="ADAL" clId="{DF2F6A5C-999D-479C-9B94-B2495DD83ED0}" dt="2025-10-11T13:37:42.668" v="46"/>
        <pc:sldMkLst>
          <pc:docMk/>
          <pc:sldMk cId="2456461678" sldId="6826"/>
        </pc:sldMkLst>
      </pc:sldChg>
      <pc:sldChg chg="add ord">
        <pc:chgData name="FORNER, ALEJANDRO (ICMDM)" userId="36ba8dc6-7ada-4c6e-9e1f-63bd8aae91ff" providerId="ADAL" clId="{DF2F6A5C-999D-479C-9B94-B2495DD83ED0}" dt="2025-10-11T13:37:42.668" v="46"/>
        <pc:sldMkLst>
          <pc:docMk/>
          <pc:sldMk cId="1782788276" sldId="6827"/>
        </pc:sldMkLst>
      </pc:sldChg>
      <pc:sldChg chg="add ord">
        <pc:chgData name="FORNER, ALEJANDRO (ICMDM)" userId="36ba8dc6-7ada-4c6e-9e1f-63bd8aae91ff" providerId="ADAL" clId="{DF2F6A5C-999D-479C-9B94-B2495DD83ED0}" dt="2025-10-11T13:37:42.668" v="46"/>
        <pc:sldMkLst>
          <pc:docMk/>
          <pc:sldMk cId="3499978834" sldId="6828"/>
        </pc:sldMkLst>
      </pc:sldChg>
      <pc:sldChg chg="add ord">
        <pc:chgData name="FORNER, ALEJANDRO (ICMDM)" userId="36ba8dc6-7ada-4c6e-9e1f-63bd8aae91ff" providerId="ADAL" clId="{DF2F6A5C-999D-479C-9B94-B2495DD83ED0}" dt="2025-10-11T13:37:42.668" v="46"/>
        <pc:sldMkLst>
          <pc:docMk/>
          <pc:sldMk cId="560038103" sldId="6829"/>
        </pc:sldMkLst>
      </pc:sldChg>
      <pc:sldChg chg="add ord">
        <pc:chgData name="FORNER, ALEJANDRO (ICMDM)" userId="36ba8dc6-7ada-4c6e-9e1f-63bd8aae91ff" providerId="ADAL" clId="{DF2F6A5C-999D-479C-9B94-B2495DD83ED0}" dt="2025-10-11T13:37:42.668" v="46"/>
        <pc:sldMkLst>
          <pc:docMk/>
          <pc:sldMk cId="3146833162" sldId="6831"/>
        </pc:sldMkLst>
      </pc:sldChg>
      <pc:sldChg chg="add ord">
        <pc:chgData name="FORNER, ALEJANDRO (ICMDM)" userId="36ba8dc6-7ada-4c6e-9e1f-63bd8aae91ff" providerId="ADAL" clId="{DF2F6A5C-999D-479C-9B94-B2495DD83ED0}" dt="2025-10-11T13:37:42.668" v="46"/>
        <pc:sldMkLst>
          <pc:docMk/>
          <pc:sldMk cId="3597141301" sldId="6832"/>
        </pc:sldMkLst>
      </pc:sldChg>
      <pc:sldChg chg="add ord">
        <pc:chgData name="FORNER, ALEJANDRO (ICMDM)" userId="36ba8dc6-7ada-4c6e-9e1f-63bd8aae91ff" providerId="ADAL" clId="{DF2F6A5C-999D-479C-9B94-B2495DD83ED0}" dt="2025-10-11T13:37:42.668" v="46"/>
        <pc:sldMkLst>
          <pc:docMk/>
          <pc:sldMk cId="3655144181" sldId="6833"/>
        </pc:sldMkLst>
      </pc:sldChg>
      <pc:sldChg chg="add ord">
        <pc:chgData name="FORNER, ALEJANDRO (ICMDM)" userId="36ba8dc6-7ada-4c6e-9e1f-63bd8aae91ff" providerId="ADAL" clId="{DF2F6A5C-999D-479C-9B94-B2495DD83ED0}" dt="2025-10-11T13:37:42.668" v="46"/>
        <pc:sldMkLst>
          <pc:docMk/>
          <pc:sldMk cId="957731825" sldId="6834"/>
        </pc:sldMkLst>
      </pc:sldChg>
      <pc:sldChg chg="add ord">
        <pc:chgData name="FORNER, ALEJANDRO (ICMDM)" userId="36ba8dc6-7ada-4c6e-9e1f-63bd8aae91ff" providerId="ADAL" clId="{DF2F6A5C-999D-479C-9B94-B2495DD83ED0}" dt="2025-10-11T13:37:42.668" v="46"/>
        <pc:sldMkLst>
          <pc:docMk/>
          <pc:sldMk cId="3908685364" sldId="6835"/>
        </pc:sldMkLst>
      </pc:sldChg>
      <pc:sldChg chg="add ord">
        <pc:chgData name="FORNER, ALEJANDRO (ICMDM)" userId="36ba8dc6-7ada-4c6e-9e1f-63bd8aae91ff" providerId="ADAL" clId="{DF2F6A5C-999D-479C-9B94-B2495DD83ED0}" dt="2025-10-11T13:37:42.668" v="46"/>
        <pc:sldMkLst>
          <pc:docMk/>
          <pc:sldMk cId="3649005187" sldId="6837"/>
        </pc:sldMkLst>
      </pc:sldChg>
      <pc:sldChg chg="add ord">
        <pc:chgData name="FORNER, ALEJANDRO (ICMDM)" userId="36ba8dc6-7ada-4c6e-9e1f-63bd8aae91ff" providerId="ADAL" clId="{DF2F6A5C-999D-479C-9B94-B2495DD83ED0}" dt="2025-10-11T13:37:42.668" v="46"/>
        <pc:sldMkLst>
          <pc:docMk/>
          <pc:sldMk cId="3522791865" sldId="6838"/>
        </pc:sldMkLst>
      </pc:sldChg>
      <pc:sldChg chg="add ord">
        <pc:chgData name="FORNER, ALEJANDRO (ICMDM)" userId="36ba8dc6-7ada-4c6e-9e1f-63bd8aae91ff" providerId="ADAL" clId="{DF2F6A5C-999D-479C-9B94-B2495DD83ED0}" dt="2025-10-11T13:37:42.668" v="46"/>
        <pc:sldMkLst>
          <pc:docMk/>
          <pc:sldMk cId="1535502318" sldId="6839"/>
        </pc:sldMkLst>
      </pc:sldChg>
      <pc:sldChg chg="add ord">
        <pc:chgData name="FORNER, ALEJANDRO (ICMDM)" userId="36ba8dc6-7ada-4c6e-9e1f-63bd8aae91ff" providerId="ADAL" clId="{DF2F6A5C-999D-479C-9B94-B2495DD83ED0}" dt="2025-10-11T13:37:42.668" v="46"/>
        <pc:sldMkLst>
          <pc:docMk/>
          <pc:sldMk cId="1070116576" sldId="6840"/>
        </pc:sldMkLst>
      </pc:sldChg>
      <pc:sldChg chg="add ord">
        <pc:chgData name="FORNER, ALEJANDRO (ICMDM)" userId="36ba8dc6-7ada-4c6e-9e1f-63bd8aae91ff" providerId="ADAL" clId="{DF2F6A5C-999D-479C-9B94-B2495DD83ED0}" dt="2025-10-11T13:37:42.668" v="46"/>
        <pc:sldMkLst>
          <pc:docMk/>
          <pc:sldMk cId="2623614310" sldId="6841"/>
        </pc:sldMkLst>
      </pc:sldChg>
      <pc:sldChg chg="add ord">
        <pc:chgData name="FORNER, ALEJANDRO (ICMDM)" userId="36ba8dc6-7ada-4c6e-9e1f-63bd8aae91ff" providerId="ADAL" clId="{DF2F6A5C-999D-479C-9B94-B2495DD83ED0}" dt="2025-10-11T13:37:42.668" v="46"/>
        <pc:sldMkLst>
          <pc:docMk/>
          <pc:sldMk cId="1107892665" sldId="6842"/>
        </pc:sldMkLst>
      </pc:sldChg>
      <pc:sldChg chg="add ord">
        <pc:chgData name="FORNER, ALEJANDRO (ICMDM)" userId="36ba8dc6-7ada-4c6e-9e1f-63bd8aae91ff" providerId="ADAL" clId="{DF2F6A5C-999D-479C-9B94-B2495DD83ED0}" dt="2025-10-11T13:37:42.668" v="46"/>
        <pc:sldMkLst>
          <pc:docMk/>
          <pc:sldMk cId="1794505469" sldId="6843"/>
        </pc:sldMkLst>
      </pc:sldChg>
      <pc:sldChg chg="add ord">
        <pc:chgData name="FORNER, ALEJANDRO (ICMDM)" userId="36ba8dc6-7ada-4c6e-9e1f-63bd8aae91ff" providerId="ADAL" clId="{DF2F6A5C-999D-479C-9B94-B2495DD83ED0}" dt="2025-10-11T13:37:42.668" v="46"/>
        <pc:sldMkLst>
          <pc:docMk/>
          <pc:sldMk cId="2928971438" sldId="6844"/>
        </pc:sldMkLst>
      </pc:sldChg>
      <pc:sldChg chg="add ord">
        <pc:chgData name="FORNER, ALEJANDRO (ICMDM)" userId="36ba8dc6-7ada-4c6e-9e1f-63bd8aae91ff" providerId="ADAL" clId="{DF2F6A5C-999D-479C-9B94-B2495DD83ED0}" dt="2025-10-11T13:37:42.668" v="46"/>
        <pc:sldMkLst>
          <pc:docMk/>
          <pc:sldMk cId="3769509468" sldId="2146848565"/>
        </pc:sldMkLst>
      </pc:sldChg>
      <pc:sldChg chg="add ord">
        <pc:chgData name="FORNER, ALEJANDRO (ICMDM)" userId="36ba8dc6-7ada-4c6e-9e1f-63bd8aae91ff" providerId="ADAL" clId="{DF2F6A5C-999D-479C-9B94-B2495DD83ED0}" dt="2025-10-11T13:37:42.668" v="46"/>
        <pc:sldMkLst>
          <pc:docMk/>
          <pc:sldMk cId="3312034439" sldId="2146848566"/>
        </pc:sldMkLst>
      </pc:sldChg>
      <pc:sldChg chg="add del">
        <pc:chgData name="FORNER, ALEJANDRO (ICMDM)" userId="36ba8dc6-7ada-4c6e-9e1f-63bd8aae91ff" providerId="ADAL" clId="{DF2F6A5C-999D-479C-9B94-B2495DD83ED0}" dt="2025-10-11T13:24:41.476" v="2"/>
        <pc:sldMkLst>
          <pc:docMk/>
          <pc:sldMk cId="382978538" sldId="2146848567"/>
        </pc:sldMkLst>
      </pc:sldChg>
      <pc:sldChg chg="modSp add mod">
        <pc:chgData name="FORNER, ALEJANDRO (ICMDM)" userId="36ba8dc6-7ada-4c6e-9e1f-63bd8aae91ff" providerId="ADAL" clId="{DF2F6A5C-999D-479C-9B94-B2495DD83ED0}" dt="2025-10-11T13:57:28.907" v="109" actId="20577"/>
        <pc:sldMkLst>
          <pc:docMk/>
          <pc:sldMk cId="4073529934" sldId="2146848567"/>
        </pc:sldMkLst>
        <pc:spChg chg="mod">
          <ac:chgData name="FORNER, ALEJANDRO (ICMDM)" userId="36ba8dc6-7ada-4c6e-9e1f-63bd8aae91ff" providerId="ADAL" clId="{DF2F6A5C-999D-479C-9B94-B2495DD83ED0}" dt="2025-10-11T13:57:28.907" v="109" actId="20577"/>
          <ac:spMkLst>
            <pc:docMk/>
            <pc:sldMk cId="4073529934" sldId="2146848567"/>
            <ac:spMk id="2" creationId="{66C896BD-E25E-0784-0AD4-BDCD3B656DB0}"/>
          </ac:spMkLst>
        </pc:spChg>
        <pc:spChg chg="mod">
          <ac:chgData name="FORNER, ALEJANDRO (ICMDM)" userId="36ba8dc6-7ada-4c6e-9e1f-63bd8aae91ff" providerId="ADAL" clId="{DF2F6A5C-999D-479C-9B94-B2495DD83ED0}" dt="2025-10-11T13:57:16.796" v="70" actId="121"/>
          <ac:spMkLst>
            <pc:docMk/>
            <pc:sldMk cId="4073529934" sldId="2146848567"/>
            <ac:spMk id="3" creationId="{FCCBBCBD-A564-9C60-CB3F-1D064C3BF615}"/>
          </ac:spMkLst>
        </pc:spChg>
      </pc:sldChg>
      <pc:sldChg chg="add del">
        <pc:chgData name="FORNER, ALEJANDRO (ICMDM)" userId="36ba8dc6-7ada-4c6e-9e1f-63bd8aae91ff" providerId="ADAL" clId="{DF2F6A5C-999D-479C-9B94-B2495DD83ED0}" dt="2025-10-11T13:24:41.476" v="2"/>
        <pc:sldMkLst>
          <pc:docMk/>
          <pc:sldMk cId="738511669" sldId="2146848568"/>
        </pc:sldMkLst>
      </pc:sldChg>
      <pc:sldChg chg="add del">
        <pc:chgData name="FORNER, ALEJANDRO (ICMDM)" userId="36ba8dc6-7ada-4c6e-9e1f-63bd8aae91ff" providerId="ADAL" clId="{DF2F6A5C-999D-479C-9B94-B2495DD83ED0}" dt="2025-10-11T13:24:41.476" v="2"/>
        <pc:sldMkLst>
          <pc:docMk/>
          <pc:sldMk cId="3586785642" sldId="2146848569"/>
        </pc:sldMkLst>
      </pc:sldChg>
      <pc:sldChg chg="add del">
        <pc:chgData name="FORNER, ALEJANDRO (ICMDM)" userId="36ba8dc6-7ada-4c6e-9e1f-63bd8aae91ff" providerId="ADAL" clId="{DF2F6A5C-999D-479C-9B94-B2495DD83ED0}" dt="2025-10-11T13:24:41.476" v="2"/>
        <pc:sldMkLst>
          <pc:docMk/>
          <pc:sldMk cId="2272326274" sldId="2146848570"/>
        </pc:sldMkLst>
      </pc:sldChg>
      <pc:sldChg chg="add del">
        <pc:chgData name="FORNER, ALEJANDRO (ICMDM)" userId="36ba8dc6-7ada-4c6e-9e1f-63bd8aae91ff" providerId="ADAL" clId="{DF2F6A5C-999D-479C-9B94-B2495DD83ED0}" dt="2025-10-11T13:24:41.476" v="2"/>
        <pc:sldMkLst>
          <pc:docMk/>
          <pc:sldMk cId="1050573764" sldId="2146848571"/>
        </pc:sldMkLst>
      </pc:sldChg>
      <pc:sldChg chg="add del">
        <pc:chgData name="FORNER, ALEJANDRO (ICMDM)" userId="36ba8dc6-7ada-4c6e-9e1f-63bd8aae91ff" providerId="ADAL" clId="{DF2F6A5C-999D-479C-9B94-B2495DD83ED0}" dt="2025-10-11T13:24:41.476" v="2"/>
        <pc:sldMkLst>
          <pc:docMk/>
          <pc:sldMk cId="725613539" sldId="2146848572"/>
        </pc:sldMkLst>
      </pc:sldChg>
      <pc:sldChg chg="add del">
        <pc:chgData name="FORNER, ALEJANDRO (ICMDM)" userId="36ba8dc6-7ada-4c6e-9e1f-63bd8aae91ff" providerId="ADAL" clId="{DF2F6A5C-999D-479C-9B94-B2495DD83ED0}" dt="2025-10-11T13:24:41.476" v="2"/>
        <pc:sldMkLst>
          <pc:docMk/>
          <pc:sldMk cId="3399022372" sldId="2146848573"/>
        </pc:sldMkLst>
      </pc:sldChg>
      <pc:sldChg chg="add del">
        <pc:chgData name="FORNER, ALEJANDRO (ICMDM)" userId="36ba8dc6-7ada-4c6e-9e1f-63bd8aae91ff" providerId="ADAL" clId="{DF2F6A5C-999D-479C-9B94-B2495DD83ED0}" dt="2025-10-11T13:24:41.476" v="2"/>
        <pc:sldMkLst>
          <pc:docMk/>
          <pc:sldMk cId="3559161738" sldId="2146848574"/>
        </pc:sldMkLst>
      </pc:sldChg>
      <pc:sldChg chg="add del">
        <pc:chgData name="FORNER, ALEJANDRO (ICMDM)" userId="36ba8dc6-7ada-4c6e-9e1f-63bd8aae91ff" providerId="ADAL" clId="{DF2F6A5C-999D-479C-9B94-B2495DD83ED0}" dt="2025-10-11T13:24:41.476" v="2"/>
        <pc:sldMkLst>
          <pc:docMk/>
          <pc:sldMk cId="4185962024" sldId="2146848575"/>
        </pc:sldMkLst>
      </pc:sldChg>
      <pc:sldChg chg="add del">
        <pc:chgData name="FORNER, ALEJANDRO (ICMDM)" userId="36ba8dc6-7ada-4c6e-9e1f-63bd8aae91ff" providerId="ADAL" clId="{DF2F6A5C-999D-479C-9B94-B2495DD83ED0}" dt="2025-10-11T13:24:41.476" v="2"/>
        <pc:sldMkLst>
          <pc:docMk/>
          <pc:sldMk cId="1346470309" sldId="2146848576"/>
        </pc:sldMkLst>
      </pc:sldChg>
      <pc:sldChg chg="add del">
        <pc:chgData name="FORNER, ALEJANDRO (ICMDM)" userId="36ba8dc6-7ada-4c6e-9e1f-63bd8aae91ff" providerId="ADAL" clId="{DF2F6A5C-999D-479C-9B94-B2495DD83ED0}" dt="2025-10-11T13:24:41.476" v="2"/>
        <pc:sldMkLst>
          <pc:docMk/>
          <pc:sldMk cId="1208108790" sldId="2146848577"/>
        </pc:sldMkLst>
      </pc:sldChg>
      <pc:sldChg chg="add del">
        <pc:chgData name="FORNER, ALEJANDRO (ICMDM)" userId="36ba8dc6-7ada-4c6e-9e1f-63bd8aae91ff" providerId="ADAL" clId="{DF2F6A5C-999D-479C-9B94-B2495DD83ED0}" dt="2025-10-11T13:24:41.476" v="2"/>
        <pc:sldMkLst>
          <pc:docMk/>
          <pc:sldMk cId="4194498845" sldId="2146848578"/>
        </pc:sldMkLst>
      </pc:sldChg>
      <pc:sldChg chg="add del">
        <pc:chgData name="FORNER, ALEJANDRO (ICMDM)" userId="36ba8dc6-7ada-4c6e-9e1f-63bd8aae91ff" providerId="ADAL" clId="{DF2F6A5C-999D-479C-9B94-B2495DD83ED0}" dt="2025-10-11T13:24:41.476" v="2"/>
        <pc:sldMkLst>
          <pc:docMk/>
          <pc:sldMk cId="3614492783" sldId="2146848579"/>
        </pc:sldMkLst>
      </pc:sldChg>
      <pc:sldChg chg="add del">
        <pc:chgData name="FORNER, ALEJANDRO (ICMDM)" userId="36ba8dc6-7ada-4c6e-9e1f-63bd8aae91ff" providerId="ADAL" clId="{DF2F6A5C-999D-479C-9B94-B2495DD83ED0}" dt="2025-10-11T13:24:41.476" v="2"/>
        <pc:sldMkLst>
          <pc:docMk/>
          <pc:sldMk cId="3740884921" sldId="2146848580"/>
        </pc:sldMkLst>
      </pc:sldChg>
      <pc:sldChg chg="add del">
        <pc:chgData name="FORNER, ALEJANDRO (ICMDM)" userId="36ba8dc6-7ada-4c6e-9e1f-63bd8aae91ff" providerId="ADAL" clId="{DF2F6A5C-999D-479C-9B94-B2495DD83ED0}" dt="2025-10-11T13:24:41.476" v="2"/>
        <pc:sldMkLst>
          <pc:docMk/>
          <pc:sldMk cId="2068023648" sldId="2146848581"/>
        </pc:sldMkLst>
      </pc:sldChg>
      <pc:sldChg chg="add del">
        <pc:chgData name="FORNER, ALEJANDRO (ICMDM)" userId="36ba8dc6-7ada-4c6e-9e1f-63bd8aae91ff" providerId="ADAL" clId="{DF2F6A5C-999D-479C-9B94-B2495DD83ED0}" dt="2025-10-11T13:24:41.476" v="2"/>
        <pc:sldMkLst>
          <pc:docMk/>
          <pc:sldMk cId="1662978669" sldId="2146848582"/>
        </pc:sldMkLst>
      </pc:sldChg>
      <pc:sldChg chg="add del">
        <pc:chgData name="FORNER, ALEJANDRO (ICMDM)" userId="36ba8dc6-7ada-4c6e-9e1f-63bd8aae91ff" providerId="ADAL" clId="{DF2F6A5C-999D-479C-9B94-B2495DD83ED0}" dt="2025-10-11T13:24:41.476" v="2"/>
        <pc:sldMkLst>
          <pc:docMk/>
          <pc:sldMk cId="3980384497" sldId="2146848583"/>
        </pc:sldMkLst>
      </pc:sldChg>
      <pc:sldChg chg="add del">
        <pc:chgData name="FORNER, ALEJANDRO (ICMDM)" userId="36ba8dc6-7ada-4c6e-9e1f-63bd8aae91ff" providerId="ADAL" clId="{DF2F6A5C-999D-479C-9B94-B2495DD83ED0}" dt="2025-10-11T13:24:41.476" v="2"/>
        <pc:sldMkLst>
          <pc:docMk/>
          <pc:sldMk cId="4024003646" sldId="2146848584"/>
        </pc:sldMkLst>
      </pc:sldChg>
      <pc:sldChg chg="add del">
        <pc:chgData name="FORNER, ALEJANDRO (ICMDM)" userId="36ba8dc6-7ada-4c6e-9e1f-63bd8aae91ff" providerId="ADAL" clId="{DF2F6A5C-999D-479C-9B94-B2495DD83ED0}" dt="2025-10-11T13:24:41.476" v="2"/>
        <pc:sldMkLst>
          <pc:docMk/>
          <pc:sldMk cId="1538218479" sldId="2146848585"/>
        </pc:sldMkLst>
      </pc:sldChg>
      <pc:sldChg chg="add del">
        <pc:chgData name="FORNER, ALEJANDRO (ICMDM)" userId="36ba8dc6-7ada-4c6e-9e1f-63bd8aae91ff" providerId="ADAL" clId="{DF2F6A5C-999D-479C-9B94-B2495DD83ED0}" dt="2025-10-11T13:24:41.476" v="2"/>
        <pc:sldMkLst>
          <pc:docMk/>
          <pc:sldMk cId="1257645138" sldId="2146848586"/>
        </pc:sldMkLst>
      </pc:sldChg>
      <pc:sldChg chg="add del">
        <pc:chgData name="FORNER, ALEJANDRO (ICMDM)" userId="36ba8dc6-7ada-4c6e-9e1f-63bd8aae91ff" providerId="ADAL" clId="{DF2F6A5C-999D-479C-9B94-B2495DD83ED0}" dt="2025-10-11T13:24:41.476" v="2"/>
        <pc:sldMkLst>
          <pc:docMk/>
          <pc:sldMk cId="3276403715" sldId="2146848587"/>
        </pc:sldMkLst>
      </pc:sldChg>
      <pc:sldChg chg="add del">
        <pc:chgData name="FORNER, ALEJANDRO (ICMDM)" userId="36ba8dc6-7ada-4c6e-9e1f-63bd8aae91ff" providerId="ADAL" clId="{DF2F6A5C-999D-479C-9B94-B2495DD83ED0}" dt="2025-10-11T13:24:41.476" v="2"/>
        <pc:sldMkLst>
          <pc:docMk/>
          <pc:sldMk cId="1271358207" sldId="2146848588"/>
        </pc:sldMkLst>
      </pc:sldChg>
      <pc:sldChg chg="add del">
        <pc:chgData name="FORNER, ALEJANDRO (ICMDM)" userId="36ba8dc6-7ada-4c6e-9e1f-63bd8aae91ff" providerId="ADAL" clId="{DF2F6A5C-999D-479C-9B94-B2495DD83ED0}" dt="2025-10-11T13:24:41.476" v="2"/>
        <pc:sldMkLst>
          <pc:docMk/>
          <pc:sldMk cId="3503117143" sldId="2146848589"/>
        </pc:sldMkLst>
      </pc:sldChg>
      <pc:sldChg chg="add del">
        <pc:chgData name="FORNER, ALEJANDRO (ICMDM)" userId="36ba8dc6-7ada-4c6e-9e1f-63bd8aae91ff" providerId="ADAL" clId="{DF2F6A5C-999D-479C-9B94-B2495DD83ED0}" dt="2025-10-11T13:24:41.476" v="2"/>
        <pc:sldMkLst>
          <pc:docMk/>
          <pc:sldMk cId="2313640242" sldId="2146848590"/>
        </pc:sldMkLst>
      </pc:sldChg>
      <pc:sldChg chg="add del">
        <pc:chgData name="FORNER, ALEJANDRO (ICMDM)" userId="36ba8dc6-7ada-4c6e-9e1f-63bd8aae91ff" providerId="ADAL" clId="{DF2F6A5C-999D-479C-9B94-B2495DD83ED0}" dt="2025-10-11T13:24:41.476" v="2"/>
        <pc:sldMkLst>
          <pc:docMk/>
          <pc:sldMk cId="3451619603" sldId="2146848591"/>
        </pc:sldMkLst>
      </pc:sldChg>
      <pc:sldChg chg="add del">
        <pc:chgData name="FORNER, ALEJANDRO (ICMDM)" userId="36ba8dc6-7ada-4c6e-9e1f-63bd8aae91ff" providerId="ADAL" clId="{DF2F6A5C-999D-479C-9B94-B2495DD83ED0}" dt="2025-10-11T13:24:41.476" v="2"/>
        <pc:sldMkLst>
          <pc:docMk/>
          <pc:sldMk cId="909131211" sldId="2146848592"/>
        </pc:sldMkLst>
      </pc:sldChg>
      <pc:sldChg chg="add del">
        <pc:chgData name="FORNER, ALEJANDRO (ICMDM)" userId="36ba8dc6-7ada-4c6e-9e1f-63bd8aae91ff" providerId="ADAL" clId="{DF2F6A5C-999D-479C-9B94-B2495DD83ED0}" dt="2025-10-11T13:24:41.476" v="2"/>
        <pc:sldMkLst>
          <pc:docMk/>
          <pc:sldMk cId="291002063" sldId="2146848593"/>
        </pc:sldMkLst>
      </pc:sldChg>
      <pc:sldChg chg="add del">
        <pc:chgData name="FORNER, ALEJANDRO (ICMDM)" userId="36ba8dc6-7ada-4c6e-9e1f-63bd8aae91ff" providerId="ADAL" clId="{DF2F6A5C-999D-479C-9B94-B2495DD83ED0}" dt="2025-10-11T13:24:41.476" v="2"/>
        <pc:sldMkLst>
          <pc:docMk/>
          <pc:sldMk cId="367369050" sldId="2146848594"/>
        </pc:sldMkLst>
      </pc:sldChg>
      <pc:sldChg chg="add del">
        <pc:chgData name="FORNER, ALEJANDRO (ICMDM)" userId="36ba8dc6-7ada-4c6e-9e1f-63bd8aae91ff" providerId="ADAL" clId="{DF2F6A5C-999D-479C-9B94-B2495DD83ED0}" dt="2025-10-11T13:24:41.476" v="2"/>
        <pc:sldMkLst>
          <pc:docMk/>
          <pc:sldMk cId="744415530" sldId="2146848595"/>
        </pc:sldMkLst>
      </pc:sldChg>
      <pc:sldChg chg="add del">
        <pc:chgData name="FORNER, ALEJANDRO (ICMDM)" userId="36ba8dc6-7ada-4c6e-9e1f-63bd8aae91ff" providerId="ADAL" clId="{DF2F6A5C-999D-479C-9B94-B2495DD83ED0}" dt="2025-10-11T13:24:41.476" v="2"/>
        <pc:sldMkLst>
          <pc:docMk/>
          <pc:sldMk cId="2536429327" sldId="2146848596"/>
        </pc:sldMkLst>
      </pc:sldChg>
      <pc:sldChg chg="add del">
        <pc:chgData name="FORNER, ALEJANDRO (ICMDM)" userId="36ba8dc6-7ada-4c6e-9e1f-63bd8aae91ff" providerId="ADAL" clId="{DF2F6A5C-999D-479C-9B94-B2495DD83ED0}" dt="2025-10-11T13:24:41.476" v="2"/>
        <pc:sldMkLst>
          <pc:docMk/>
          <pc:sldMk cId="2651306191" sldId="2146848597"/>
        </pc:sldMkLst>
      </pc:sldChg>
      <pc:sldChg chg="add del">
        <pc:chgData name="FORNER, ALEJANDRO (ICMDM)" userId="36ba8dc6-7ada-4c6e-9e1f-63bd8aae91ff" providerId="ADAL" clId="{DF2F6A5C-999D-479C-9B94-B2495DD83ED0}" dt="2025-10-11T13:24:41.476" v="2"/>
        <pc:sldMkLst>
          <pc:docMk/>
          <pc:sldMk cId="2104739760" sldId="2146848598"/>
        </pc:sldMkLst>
      </pc:sldChg>
      <pc:sldChg chg="add del">
        <pc:chgData name="FORNER, ALEJANDRO (ICMDM)" userId="36ba8dc6-7ada-4c6e-9e1f-63bd8aae91ff" providerId="ADAL" clId="{DF2F6A5C-999D-479C-9B94-B2495DD83ED0}" dt="2025-10-11T13:24:41.476" v="2"/>
        <pc:sldMkLst>
          <pc:docMk/>
          <pc:sldMk cId="3040631709" sldId="2146848599"/>
        </pc:sldMkLst>
      </pc:sldChg>
    </pc:docChg>
  </pc:docChgLst>
  <pc:docChgLst>
    <pc:chgData name="FORNER, ALEJANDRO (ICMDM)" userId="36ba8dc6-7ada-4c6e-9e1f-63bd8aae91ff" providerId="ADAL" clId="{E49B9A69-F1CB-154A-9FA5-5CD832A2EEFC}"/>
    <pc:docChg chg="undo custSel addSld delSld modSld sldOrd modMainMaster">
      <pc:chgData name="FORNER, ALEJANDRO (ICMDM)" userId="36ba8dc6-7ada-4c6e-9e1f-63bd8aae91ff" providerId="ADAL" clId="{E49B9A69-F1CB-154A-9FA5-5CD832A2EEFC}" dt="2025-10-20T22:33:39.382" v="1241" actId="20577"/>
      <pc:docMkLst>
        <pc:docMk/>
      </pc:docMkLst>
      <pc:sldChg chg="setBg">
        <pc:chgData name="FORNER, ALEJANDRO (ICMDM)" userId="36ba8dc6-7ada-4c6e-9e1f-63bd8aae91ff" providerId="ADAL" clId="{E49B9A69-F1CB-154A-9FA5-5CD832A2EEFC}" dt="2025-10-20T20:04:41.476" v="164"/>
        <pc:sldMkLst>
          <pc:docMk/>
          <pc:sldMk cId="744342960" sldId="257"/>
        </pc:sldMkLst>
      </pc:sldChg>
      <pc:sldChg chg="del">
        <pc:chgData name="FORNER, ALEJANDRO (ICMDM)" userId="36ba8dc6-7ada-4c6e-9e1f-63bd8aae91ff" providerId="ADAL" clId="{E49B9A69-F1CB-154A-9FA5-5CD832A2EEFC}" dt="2025-10-20T20:16:39.889" v="342" actId="2696"/>
        <pc:sldMkLst>
          <pc:docMk/>
          <pc:sldMk cId="4029882730" sldId="261"/>
        </pc:sldMkLst>
      </pc:sldChg>
      <pc:sldChg chg="add del">
        <pc:chgData name="FORNER, ALEJANDRO (ICMDM)" userId="36ba8dc6-7ada-4c6e-9e1f-63bd8aae91ff" providerId="ADAL" clId="{E49B9A69-F1CB-154A-9FA5-5CD832A2EEFC}" dt="2025-10-20T21:10:04.563" v="838" actId="2696"/>
        <pc:sldMkLst>
          <pc:docMk/>
          <pc:sldMk cId="994342291" sldId="262"/>
        </pc:sldMkLst>
      </pc:sldChg>
      <pc:sldChg chg="setBg">
        <pc:chgData name="FORNER, ALEJANDRO (ICMDM)" userId="36ba8dc6-7ada-4c6e-9e1f-63bd8aae91ff" providerId="ADAL" clId="{E49B9A69-F1CB-154A-9FA5-5CD832A2EEFC}" dt="2025-10-20T20:04:41.476" v="164"/>
        <pc:sldMkLst>
          <pc:docMk/>
          <pc:sldMk cId="2061159690" sldId="264"/>
        </pc:sldMkLst>
      </pc:sldChg>
      <pc:sldChg chg="addSp delSp modSp add del mod">
        <pc:chgData name="FORNER, ALEJANDRO (ICMDM)" userId="36ba8dc6-7ada-4c6e-9e1f-63bd8aae91ff" providerId="ADAL" clId="{E49B9A69-F1CB-154A-9FA5-5CD832A2EEFC}" dt="2025-10-20T20:55:32.603" v="628" actId="2696"/>
        <pc:sldMkLst>
          <pc:docMk/>
          <pc:sldMk cId="1586067987" sldId="496"/>
        </pc:sldMkLst>
      </pc:sldChg>
      <pc:sldChg chg="del">
        <pc:chgData name="FORNER, ALEJANDRO (ICMDM)" userId="36ba8dc6-7ada-4c6e-9e1f-63bd8aae91ff" providerId="ADAL" clId="{E49B9A69-F1CB-154A-9FA5-5CD832A2EEFC}" dt="2025-10-20T20:16:39.934" v="358" actId="2696"/>
        <pc:sldMkLst>
          <pc:docMk/>
          <pc:sldMk cId="520591580" sldId="943"/>
        </pc:sldMkLst>
      </pc:sldChg>
      <pc:sldChg chg="del">
        <pc:chgData name="FORNER, ALEJANDRO (ICMDM)" userId="36ba8dc6-7ada-4c6e-9e1f-63bd8aae91ff" providerId="ADAL" clId="{E49B9A69-F1CB-154A-9FA5-5CD832A2EEFC}" dt="2025-10-20T20:16:39.892" v="344" actId="2696"/>
        <pc:sldMkLst>
          <pc:docMk/>
          <pc:sldMk cId="435516457" sldId="949"/>
        </pc:sldMkLst>
      </pc:sldChg>
      <pc:sldChg chg="addSp modSp add mod">
        <pc:chgData name="FORNER, ALEJANDRO (ICMDM)" userId="36ba8dc6-7ada-4c6e-9e1f-63bd8aae91ff" providerId="ADAL" clId="{E49B9A69-F1CB-154A-9FA5-5CD832A2EEFC}" dt="2025-10-20T21:18:08.764" v="879"/>
        <pc:sldMkLst>
          <pc:docMk/>
          <pc:sldMk cId="2514560626" sldId="1168"/>
        </pc:sldMkLst>
        <pc:spChg chg="mod">
          <ac:chgData name="FORNER, ALEJANDRO (ICMDM)" userId="36ba8dc6-7ada-4c6e-9e1f-63bd8aae91ff" providerId="ADAL" clId="{E49B9A69-F1CB-154A-9FA5-5CD832A2EEFC}" dt="2025-10-20T21:18:08.764" v="879"/>
          <ac:spMkLst>
            <pc:docMk/>
            <pc:sldMk cId="2514560626" sldId="1168"/>
            <ac:spMk id="4" creationId="{1EC23619-6AB5-083D-B459-0CE142BF6A3C}"/>
          </ac:spMkLst>
        </pc:spChg>
        <pc:spChg chg="mod">
          <ac:chgData name="FORNER, ALEJANDRO (ICMDM)" userId="36ba8dc6-7ada-4c6e-9e1f-63bd8aae91ff" providerId="ADAL" clId="{E49B9A69-F1CB-154A-9FA5-5CD832A2EEFC}" dt="2025-10-20T21:16:48.743" v="850" actId="20577"/>
          <ac:spMkLst>
            <pc:docMk/>
            <pc:sldMk cId="2514560626" sldId="1168"/>
            <ac:spMk id="6" creationId="{AAC9D165-4C2C-7E4A-9377-25F647711DF7}"/>
          </ac:spMkLst>
        </pc:spChg>
        <pc:spChg chg="mod">
          <ac:chgData name="FORNER, ALEJANDRO (ICMDM)" userId="36ba8dc6-7ada-4c6e-9e1f-63bd8aae91ff" providerId="ADAL" clId="{E49B9A69-F1CB-154A-9FA5-5CD832A2EEFC}" dt="2025-10-20T21:17:58.388" v="878" actId="1035"/>
          <ac:spMkLst>
            <pc:docMk/>
            <pc:sldMk cId="2514560626" sldId="1168"/>
            <ac:spMk id="9" creationId="{30518CE7-DBAC-D94E-B65C-DC3E7CE69655}"/>
          </ac:spMkLst>
        </pc:spChg>
        <pc:spChg chg="mod">
          <ac:chgData name="FORNER, ALEJANDRO (ICMDM)" userId="36ba8dc6-7ada-4c6e-9e1f-63bd8aae91ff" providerId="ADAL" clId="{E49B9A69-F1CB-154A-9FA5-5CD832A2EEFC}" dt="2025-10-20T21:17:47.219" v="859" actId="20577"/>
          <ac:spMkLst>
            <pc:docMk/>
            <pc:sldMk cId="2514560626" sldId="1168"/>
            <ac:spMk id="11" creationId="{87571BAF-A377-6F45-8801-51BC10BFB048}"/>
          </ac:spMkLst>
        </pc:spChg>
        <pc:spChg chg="mod">
          <ac:chgData name="FORNER, ALEJANDRO (ICMDM)" userId="36ba8dc6-7ada-4c6e-9e1f-63bd8aae91ff" providerId="ADAL" clId="{E49B9A69-F1CB-154A-9FA5-5CD832A2EEFC}" dt="2025-10-20T21:17:58.388" v="878" actId="1035"/>
          <ac:spMkLst>
            <pc:docMk/>
            <pc:sldMk cId="2514560626" sldId="1168"/>
            <ac:spMk id="13" creationId="{E2794C44-93C6-ED45-A7A3-5E66995CF376}"/>
          </ac:spMkLst>
        </pc:spChg>
        <pc:spChg chg="mod">
          <ac:chgData name="FORNER, ALEJANDRO (ICMDM)" userId="36ba8dc6-7ada-4c6e-9e1f-63bd8aae91ff" providerId="ADAL" clId="{E49B9A69-F1CB-154A-9FA5-5CD832A2EEFC}" dt="2025-10-20T21:18:08.764" v="879"/>
          <ac:spMkLst>
            <pc:docMk/>
            <pc:sldMk cId="2514560626" sldId="1168"/>
            <ac:spMk id="20" creationId="{76D21B8A-33CF-FB9D-91D2-53C7B6BFC054}"/>
          </ac:spMkLst>
        </pc:spChg>
        <pc:spChg chg="mod">
          <ac:chgData name="FORNER, ALEJANDRO (ICMDM)" userId="36ba8dc6-7ada-4c6e-9e1f-63bd8aae91ff" providerId="ADAL" clId="{E49B9A69-F1CB-154A-9FA5-5CD832A2EEFC}" dt="2025-10-20T21:18:08.764" v="879"/>
          <ac:spMkLst>
            <pc:docMk/>
            <pc:sldMk cId="2514560626" sldId="1168"/>
            <ac:spMk id="22" creationId="{B1E06738-5647-CC2D-3402-83B27BCF0B7E}"/>
          </ac:spMkLst>
        </pc:spChg>
        <pc:grpChg chg="add mod">
          <ac:chgData name="FORNER, ALEJANDRO (ICMDM)" userId="36ba8dc6-7ada-4c6e-9e1f-63bd8aae91ff" providerId="ADAL" clId="{E49B9A69-F1CB-154A-9FA5-5CD832A2EEFC}" dt="2025-10-20T21:18:08.764" v="879"/>
          <ac:grpSpMkLst>
            <pc:docMk/>
            <pc:sldMk cId="2514560626" sldId="1168"/>
            <ac:grpSpMk id="2" creationId="{4DE007EC-6643-320E-1421-0500C0F93D1E}"/>
          </ac:grpSpMkLst>
        </pc:grpChg>
        <pc:grpChg chg="mod">
          <ac:chgData name="FORNER, ALEJANDRO (ICMDM)" userId="36ba8dc6-7ada-4c6e-9e1f-63bd8aae91ff" providerId="ADAL" clId="{E49B9A69-F1CB-154A-9FA5-5CD832A2EEFC}" dt="2025-10-20T21:18:08.764" v="879"/>
          <ac:grpSpMkLst>
            <pc:docMk/>
            <pc:sldMk cId="2514560626" sldId="1168"/>
            <ac:grpSpMk id="5" creationId="{8CE56379-B723-A3E3-7123-3392C11795F9}"/>
          </ac:grpSpMkLst>
        </pc:grpChg>
        <pc:grpChg chg="mod">
          <ac:chgData name="FORNER, ALEJANDRO (ICMDM)" userId="36ba8dc6-7ada-4c6e-9e1f-63bd8aae91ff" providerId="ADAL" clId="{E49B9A69-F1CB-154A-9FA5-5CD832A2EEFC}" dt="2025-10-20T21:18:08.764" v="879"/>
          <ac:grpSpMkLst>
            <pc:docMk/>
            <pc:sldMk cId="2514560626" sldId="1168"/>
            <ac:grpSpMk id="16" creationId="{A162881A-7534-4F4F-7D11-089AE9109BC8}"/>
          </ac:grpSpMkLst>
        </pc:grpChg>
        <pc:grpChg chg="add mod">
          <ac:chgData name="FORNER, ALEJANDRO (ICMDM)" userId="36ba8dc6-7ada-4c6e-9e1f-63bd8aae91ff" providerId="ADAL" clId="{E49B9A69-F1CB-154A-9FA5-5CD832A2EEFC}" dt="2025-10-20T21:18:08.764" v="879"/>
          <ac:grpSpMkLst>
            <pc:docMk/>
            <pc:sldMk cId="2514560626" sldId="1168"/>
            <ac:grpSpMk id="21" creationId="{E6E9E0FC-36D4-3752-4DC8-2D0D678B55CD}"/>
          </ac:grpSpMkLst>
        </pc:grpChg>
        <pc:picChg chg="mod">
          <ac:chgData name="FORNER, ALEJANDRO (ICMDM)" userId="36ba8dc6-7ada-4c6e-9e1f-63bd8aae91ff" providerId="ADAL" clId="{E49B9A69-F1CB-154A-9FA5-5CD832A2EEFC}" dt="2025-10-20T21:18:08.764" v="879"/>
          <ac:picMkLst>
            <pc:docMk/>
            <pc:sldMk cId="2514560626" sldId="1168"/>
            <ac:picMk id="14" creationId="{7D6FD412-2467-7DCD-DA51-3550347C0DDF}"/>
          </ac:picMkLst>
        </pc:picChg>
        <pc:picChg chg="mod">
          <ac:chgData name="FORNER, ALEJANDRO (ICMDM)" userId="36ba8dc6-7ada-4c6e-9e1f-63bd8aae91ff" providerId="ADAL" clId="{E49B9A69-F1CB-154A-9FA5-5CD832A2EEFC}" dt="2025-10-20T21:18:08.764" v="879"/>
          <ac:picMkLst>
            <pc:docMk/>
            <pc:sldMk cId="2514560626" sldId="1168"/>
            <ac:picMk id="17" creationId="{D6983F4E-B8D6-CBBF-9407-195BA384C6A6}"/>
          </ac:picMkLst>
        </pc:picChg>
        <pc:picChg chg="mod">
          <ac:chgData name="FORNER, ALEJANDRO (ICMDM)" userId="36ba8dc6-7ada-4c6e-9e1f-63bd8aae91ff" providerId="ADAL" clId="{E49B9A69-F1CB-154A-9FA5-5CD832A2EEFC}" dt="2025-10-20T21:18:08.764" v="879"/>
          <ac:picMkLst>
            <pc:docMk/>
            <pc:sldMk cId="2514560626" sldId="1168"/>
            <ac:picMk id="23" creationId="{DDDA92E0-6322-BDA1-BFE6-3B927053439C}"/>
          </ac:picMkLst>
        </pc:picChg>
      </pc:sldChg>
      <pc:sldChg chg="add">
        <pc:chgData name="FORNER, ALEJANDRO (ICMDM)" userId="36ba8dc6-7ada-4c6e-9e1f-63bd8aae91ff" providerId="ADAL" clId="{E49B9A69-F1CB-154A-9FA5-5CD832A2EEFC}" dt="2025-10-20T21:12:08.761" v="839"/>
        <pc:sldMkLst>
          <pc:docMk/>
          <pc:sldMk cId="4099415361" sldId="1169"/>
        </pc:sldMkLst>
      </pc:sldChg>
      <pc:sldChg chg="del">
        <pc:chgData name="FORNER, ALEJANDRO (ICMDM)" userId="36ba8dc6-7ada-4c6e-9e1f-63bd8aae91ff" providerId="ADAL" clId="{E49B9A69-F1CB-154A-9FA5-5CD832A2EEFC}" dt="2025-10-20T20:16:39.910" v="353" actId="2696"/>
        <pc:sldMkLst>
          <pc:docMk/>
          <pc:sldMk cId="498983486" sldId="5809"/>
        </pc:sldMkLst>
      </pc:sldChg>
      <pc:sldChg chg="del">
        <pc:chgData name="FORNER, ALEJANDRO (ICMDM)" userId="36ba8dc6-7ada-4c6e-9e1f-63bd8aae91ff" providerId="ADAL" clId="{E49B9A69-F1CB-154A-9FA5-5CD832A2EEFC}" dt="2025-10-20T20:16:39.863" v="335" actId="2696"/>
        <pc:sldMkLst>
          <pc:docMk/>
          <pc:sldMk cId="1984332527" sldId="5841"/>
        </pc:sldMkLst>
      </pc:sldChg>
      <pc:sldChg chg="del">
        <pc:chgData name="FORNER, ALEJANDRO (ICMDM)" userId="36ba8dc6-7ada-4c6e-9e1f-63bd8aae91ff" providerId="ADAL" clId="{E49B9A69-F1CB-154A-9FA5-5CD832A2EEFC}" dt="2025-10-20T20:16:39.913" v="354" actId="2696"/>
        <pc:sldMkLst>
          <pc:docMk/>
          <pc:sldMk cId="2412791514" sldId="5842"/>
        </pc:sldMkLst>
      </pc:sldChg>
      <pc:sldChg chg="del">
        <pc:chgData name="FORNER, ALEJANDRO (ICMDM)" userId="36ba8dc6-7ada-4c6e-9e1f-63bd8aae91ff" providerId="ADAL" clId="{E49B9A69-F1CB-154A-9FA5-5CD832A2EEFC}" dt="2025-10-20T20:16:39.881" v="338" actId="2696"/>
        <pc:sldMkLst>
          <pc:docMk/>
          <pc:sldMk cId="414252519" sldId="5843"/>
        </pc:sldMkLst>
      </pc:sldChg>
      <pc:sldChg chg="del">
        <pc:chgData name="FORNER, ALEJANDRO (ICMDM)" userId="36ba8dc6-7ada-4c6e-9e1f-63bd8aae91ff" providerId="ADAL" clId="{E49B9A69-F1CB-154A-9FA5-5CD832A2EEFC}" dt="2025-10-20T20:16:39.879" v="337" actId="2696"/>
        <pc:sldMkLst>
          <pc:docMk/>
          <pc:sldMk cId="2294262544" sldId="5849"/>
        </pc:sldMkLst>
      </pc:sldChg>
      <pc:sldChg chg="del">
        <pc:chgData name="FORNER, ALEJANDRO (ICMDM)" userId="36ba8dc6-7ada-4c6e-9e1f-63bd8aae91ff" providerId="ADAL" clId="{E49B9A69-F1CB-154A-9FA5-5CD832A2EEFC}" dt="2025-10-20T20:16:39.885" v="340" actId="2696"/>
        <pc:sldMkLst>
          <pc:docMk/>
          <pc:sldMk cId="2755430025" sldId="5852"/>
        </pc:sldMkLst>
      </pc:sldChg>
      <pc:sldChg chg="del">
        <pc:chgData name="FORNER, ALEJANDRO (ICMDM)" userId="36ba8dc6-7ada-4c6e-9e1f-63bd8aae91ff" providerId="ADAL" clId="{E49B9A69-F1CB-154A-9FA5-5CD832A2EEFC}" dt="2025-10-20T20:16:39.894" v="345" actId="2696"/>
        <pc:sldMkLst>
          <pc:docMk/>
          <pc:sldMk cId="4134536916" sldId="5853"/>
        </pc:sldMkLst>
      </pc:sldChg>
      <pc:sldChg chg="del">
        <pc:chgData name="FORNER, ALEJANDRO (ICMDM)" userId="36ba8dc6-7ada-4c6e-9e1f-63bd8aae91ff" providerId="ADAL" clId="{E49B9A69-F1CB-154A-9FA5-5CD832A2EEFC}" dt="2025-10-20T20:16:39.919" v="355" actId="2696"/>
        <pc:sldMkLst>
          <pc:docMk/>
          <pc:sldMk cId="3406017569" sldId="5858"/>
        </pc:sldMkLst>
      </pc:sldChg>
      <pc:sldChg chg="del">
        <pc:chgData name="FORNER, ALEJANDRO (ICMDM)" userId="36ba8dc6-7ada-4c6e-9e1f-63bd8aae91ff" providerId="ADAL" clId="{E49B9A69-F1CB-154A-9FA5-5CD832A2EEFC}" dt="2025-10-20T20:16:39.930" v="356" actId="2696"/>
        <pc:sldMkLst>
          <pc:docMk/>
          <pc:sldMk cId="2507093723" sldId="5859"/>
        </pc:sldMkLst>
      </pc:sldChg>
      <pc:sldChg chg="del">
        <pc:chgData name="FORNER, ALEJANDRO (ICMDM)" userId="36ba8dc6-7ada-4c6e-9e1f-63bd8aae91ff" providerId="ADAL" clId="{E49B9A69-F1CB-154A-9FA5-5CD832A2EEFC}" dt="2025-10-20T20:16:39.904" v="350" actId="2696"/>
        <pc:sldMkLst>
          <pc:docMk/>
          <pc:sldMk cId="1033752843" sldId="5860"/>
        </pc:sldMkLst>
      </pc:sldChg>
      <pc:sldChg chg="del">
        <pc:chgData name="FORNER, ALEJANDRO (ICMDM)" userId="36ba8dc6-7ada-4c6e-9e1f-63bd8aae91ff" providerId="ADAL" clId="{E49B9A69-F1CB-154A-9FA5-5CD832A2EEFC}" dt="2025-10-20T20:16:39.876" v="336" actId="2696"/>
        <pc:sldMkLst>
          <pc:docMk/>
          <pc:sldMk cId="2646246022" sldId="5861"/>
        </pc:sldMkLst>
      </pc:sldChg>
      <pc:sldChg chg="del">
        <pc:chgData name="FORNER, ALEJANDRO (ICMDM)" userId="36ba8dc6-7ada-4c6e-9e1f-63bd8aae91ff" providerId="ADAL" clId="{E49B9A69-F1CB-154A-9FA5-5CD832A2EEFC}" dt="2025-10-20T20:16:39.908" v="352" actId="2696"/>
        <pc:sldMkLst>
          <pc:docMk/>
          <pc:sldMk cId="272593725" sldId="5865"/>
        </pc:sldMkLst>
      </pc:sldChg>
      <pc:sldChg chg="del">
        <pc:chgData name="FORNER, ALEJANDRO (ICMDM)" userId="36ba8dc6-7ada-4c6e-9e1f-63bd8aae91ff" providerId="ADAL" clId="{E49B9A69-F1CB-154A-9FA5-5CD832A2EEFC}" dt="2025-10-20T20:16:39.896" v="346" actId="2696"/>
        <pc:sldMkLst>
          <pc:docMk/>
          <pc:sldMk cId="2051776935" sldId="5866"/>
        </pc:sldMkLst>
      </pc:sldChg>
      <pc:sldChg chg="del">
        <pc:chgData name="FORNER, ALEJANDRO (ICMDM)" userId="36ba8dc6-7ada-4c6e-9e1f-63bd8aae91ff" providerId="ADAL" clId="{E49B9A69-F1CB-154A-9FA5-5CD832A2EEFC}" dt="2025-10-20T20:16:39.902" v="349" actId="2696"/>
        <pc:sldMkLst>
          <pc:docMk/>
          <pc:sldMk cId="3912657388" sldId="6797"/>
        </pc:sldMkLst>
      </pc:sldChg>
      <pc:sldChg chg="del">
        <pc:chgData name="FORNER, ALEJANDRO (ICMDM)" userId="36ba8dc6-7ada-4c6e-9e1f-63bd8aae91ff" providerId="ADAL" clId="{E49B9A69-F1CB-154A-9FA5-5CD832A2EEFC}" dt="2025-10-20T20:16:39.891" v="343" actId="2696"/>
        <pc:sldMkLst>
          <pc:docMk/>
          <pc:sldMk cId="1041142079" sldId="6798"/>
        </pc:sldMkLst>
      </pc:sldChg>
      <pc:sldChg chg="del">
        <pc:chgData name="FORNER, ALEJANDRO (ICMDM)" userId="36ba8dc6-7ada-4c6e-9e1f-63bd8aae91ff" providerId="ADAL" clId="{E49B9A69-F1CB-154A-9FA5-5CD832A2EEFC}" dt="2025-10-20T20:16:39.899" v="348" actId="2696"/>
        <pc:sldMkLst>
          <pc:docMk/>
          <pc:sldMk cId="1817890078" sldId="6799"/>
        </pc:sldMkLst>
      </pc:sldChg>
      <pc:sldChg chg="del">
        <pc:chgData name="FORNER, ALEJANDRO (ICMDM)" userId="36ba8dc6-7ada-4c6e-9e1f-63bd8aae91ff" providerId="ADAL" clId="{E49B9A69-F1CB-154A-9FA5-5CD832A2EEFC}" dt="2025-10-20T20:16:39.905" v="351" actId="2696"/>
        <pc:sldMkLst>
          <pc:docMk/>
          <pc:sldMk cId="442593949" sldId="6800"/>
        </pc:sldMkLst>
      </pc:sldChg>
      <pc:sldChg chg="del">
        <pc:chgData name="FORNER, ALEJANDRO (ICMDM)" userId="36ba8dc6-7ada-4c6e-9e1f-63bd8aae91ff" providerId="ADAL" clId="{E49B9A69-F1CB-154A-9FA5-5CD832A2EEFC}" dt="2025-10-20T20:16:39.883" v="339" actId="2696"/>
        <pc:sldMkLst>
          <pc:docMk/>
          <pc:sldMk cId="1266885449" sldId="6801"/>
        </pc:sldMkLst>
      </pc:sldChg>
      <pc:sldChg chg="del">
        <pc:chgData name="FORNER, ALEJANDRO (ICMDM)" userId="36ba8dc6-7ada-4c6e-9e1f-63bd8aae91ff" providerId="ADAL" clId="{E49B9A69-F1CB-154A-9FA5-5CD832A2EEFC}" dt="2025-10-20T20:16:39.898" v="347" actId="2696"/>
        <pc:sldMkLst>
          <pc:docMk/>
          <pc:sldMk cId="1477430829" sldId="6807"/>
        </pc:sldMkLst>
      </pc:sldChg>
      <pc:sldChg chg="del">
        <pc:chgData name="FORNER, ALEJANDRO (ICMDM)" userId="36ba8dc6-7ada-4c6e-9e1f-63bd8aae91ff" providerId="ADAL" clId="{E49B9A69-F1CB-154A-9FA5-5CD832A2EEFC}" dt="2025-10-20T20:16:39.931" v="357" actId="2696"/>
        <pc:sldMkLst>
          <pc:docMk/>
          <pc:sldMk cId="3129039336" sldId="6808"/>
        </pc:sldMkLst>
      </pc:sldChg>
      <pc:sldChg chg="del">
        <pc:chgData name="FORNER, ALEJANDRO (ICMDM)" userId="36ba8dc6-7ada-4c6e-9e1f-63bd8aae91ff" providerId="ADAL" clId="{E49B9A69-F1CB-154A-9FA5-5CD832A2EEFC}" dt="2025-10-20T20:16:39.886" v="341" actId="2696"/>
        <pc:sldMkLst>
          <pc:docMk/>
          <pc:sldMk cId="2964483780" sldId="6809"/>
        </pc:sldMkLst>
      </pc:sldChg>
      <pc:sldChg chg="del ord">
        <pc:chgData name="FORNER, ALEJANDRO (ICMDM)" userId="36ba8dc6-7ada-4c6e-9e1f-63bd8aae91ff" providerId="ADAL" clId="{E49B9A69-F1CB-154A-9FA5-5CD832A2EEFC}" dt="2025-10-20T19:54:23.216" v="116" actId="2696"/>
        <pc:sldMkLst>
          <pc:docMk/>
          <pc:sldMk cId="3563653614" sldId="6814"/>
        </pc:sldMkLst>
      </pc:sldChg>
      <pc:sldChg chg="del ord">
        <pc:chgData name="FORNER, ALEJANDRO (ICMDM)" userId="36ba8dc6-7ada-4c6e-9e1f-63bd8aae91ff" providerId="ADAL" clId="{E49B9A69-F1CB-154A-9FA5-5CD832A2EEFC}" dt="2025-10-20T20:01:12.508" v="151" actId="2696"/>
        <pc:sldMkLst>
          <pc:docMk/>
          <pc:sldMk cId="2782186323" sldId="6815"/>
        </pc:sldMkLst>
      </pc:sldChg>
      <pc:sldChg chg="addSp delSp modSp mod ord">
        <pc:chgData name="FORNER, ALEJANDRO (ICMDM)" userId="36ba8dc6-7ada-4c6e-9e1f-63bd8aae91ff" providerId="ADAL" clId="{E49B9A69-F1CB-154A-9FA5-5CD832A2EEFC}" dt="2025-10-20T20:48:49.421" v="581" actId="2710"/>
        <pc:sldMkLst>
          <pc:docMk/>
          <pc:sldMk cId="3416955648" sldId="6816"/>
        </pc:sldMkLst>
        <pc:spChg chg="mod">
          <ac:chgData name="FORNER, ALEJANDRO (ICMDM)" userId="36ba8dc6-7ada-4c6e-9e1f-63bd8aae91ff" providerId="ADAL" clId="{E49B9A69-F1CB-154A-9FA5-5CD832A2EEFC}" dt="2025-10-20T20:25:19.375" v="390" actId="166"/>
          <ac:spMkLst>
            <pc:docMk/>
            <pc:sldMk cId="3416955648" sldId="6816"/>
            <ac:spMk id="2" creationId="{42E2B484-5F07-AE1E-6A28-1452128A9867}"/>
          </ac:spMkLst>
        </pc:spChg>
        <pc:spChg chg="mod">
          <ac:chgData name="FORNER, ALEJANDRO (ICMDM)" userId="36ba8dc6-7ada-4c6e-9e1f-63bd8aae91ff" providerId="ADAL" clId="{E49B9A69-F1CB-154A-9FA5-5CD832A2EEFC}" dt="2025-10-20T20:25:06.482" v="377" actId="1035"/>
          <ac:spMkLst>
            <pc:docMk/>
            <pc:sldMk cId="3416955648" sldId="6816"/>
            <ac:spMk id="5" creationId="{84C34DBD-36D4-4ACB-84DA-D222329C7B5D}"/>
          </ac:spMkLst>
        </pc:spChg>
        <pc:spChg chg="mod">
          <ac:chgData name="FORNER, ALEJANDRO (ICMDM)" userId="36ba8dc6-7ada-4c6e-9e1f-63bd8aae91ff" providerId="ADAL" clId="{E49B9A69-F1CB-154A-9FA5-5CD832A2EEFC}" dt="2025-10-20T20:09:40.121" v="196"/>
          <ac:spMkLst>
            <pc:docMk/>
            <pc:sldMk cId="3416955648" sldId="6816"/>
            <ac:spMk id="19" creationId="{447D9442-15A3-8C72-3B95-E6EBA589BB67}"/>
          </ac:spMkLst>
        </pc:spChg>
        <pc:spChg chg="mod">
          <ac:chgData name="FORNER, ALEJANDRO (ICMDM)" userId="36ba8dc6-7ada-4c6e-9e1f-63bd8aae91ff" providerId="ADAL" clId="{E49B9A69-F1CB-154A-9FA5-5CD832A2EEFC}" dt="2025-10-20T20:09:40.121" v="196"/>
          <ac:spMkLst>
            <pc:docMk/>
            <pc:sldMk cId="3416955648" sldId="6816"/>
            <ac:spMk id="26" creationId="{E2BC1928-BA03-EC8A-652D-413AD50FD102}"/>
          </ac:spMkLst>
        </pc:spChg>
        <pc:spChg chg="mod">
          <ac:chgData name="FORNER, ALEJANDRO (ICMDM)" userId="36ba8dc6-7ada-4c6e-9e1f-63bd8aae91ff" providerId="ADAL" clId="{E49B9A69-F1CB-154A-9FA5-5CD832A2EEFC}" dt="2025-10-20T20:09:40.121" v="196"/>
          <ac:spMkLst>
            <pc:docMk/>
            <pc:sldMk cId="3416955648" sldId="6816"/>
            <ac:spMk id="28" creationId="{672E19F2-00B2-E476-280C-BDCC9CE05B63}"/>
          </ac:spMkLst>
        </pc:spChg>
        <pc:spChg chg="add mod">
          <ac:chgData name="FORNER, ALEJANDRO (ICMDM)" userId="36ba8dc6-7ada-4c6e-9e1f-63bd8aae91ff" providerId="ADAL" clId="{E49B9A69-F1CB-154A-9FA5-5CD832A2EEFC}" dt="2025-10-20T20:09:40.121" v="196"/>
          <ac:spMkLst>
            <pc:docMk/>
            <pc:sldMk cId="3416955648" sldId="6816"/>
            <ac:spMk id="30" creationId="{17B98A84-6D00-4BDE-61E6-A8D0C7E1A75D}"/>
          </ac:spMkLst>
        </pc:spChg>
        <pc:grpChg chg="add mod">
          <ac:chgData name="FORNER, ALEJANDRO (ICMDM)" userId="36ba8dc6-7ada-4c6e-9e1f-63bd8aae91ff" providerId="ADAL" clId="{E49B9A69-F1CB-154A-9FA5-5CD832A2EEFC}" dt="2025-10-20T20:09:40.121" v="196"/>
          <ac:grpSpMkLst>
            <pc:docMk/>
            <pc:sldMk cId="3416955648" sldId="6816"/>
            <ac:grpSpMk id="17" creationId="{88F97707-EFBE-C836-FCE1-BA1DBFF5DBFC}"/>
          </ac:grpSpMkLst>
        </pc:grpChg>
        <pc:grpChg chg="mod">
          <ac:chgData name="FORNER, ALEJANDRO (ICMDM)" userId="36ba8dc6-7ada-4c6e-9e1f-63bd8aae91ff" providerId="ADAL" clId="{E49B9A69-F1CB-154A-9FA5-5CD832A2EEFC}" dt="2025-10-20T20:09:40.121" v="196"/>
          <ac:grpSpMkLst>
            <pc:docMk/>
            <pc:sldMk cId="3416955648" sldId="6816"/>
            <ac:grpSpMk id="22" creationId="{4258E72F-D8FE-D48A-EA29-4DCCB4178C3D}"/>
          </ac:grpSpMkLst>
        </pc:grpChg>
        <pc:grpChg chg="add mod">
          <ac:chgData name="FORNER, ALEJANDRO (ICMDM)" userId="36ba8dc6-7ada-4c6e-9e1f-63bd8aae91ff" providerId="ADAL" clId="{E49B9A69-F1CB-154A-9FA5-5CD832A2EEFC}" dt="2025-10-20T20:09:40.121" v="196"/>
          <ac:grpSpMkLst>
            <pc:docMk/>
            <pc:sldMk cId="3416955648" sldId="6816"/>
            <ac:grpSpMk id="27" creationId="{95697039-4703-6784-4F03-7174F7D05BBB}"/>
          </ac:grpSpMkLst>
        </pc:grpChg>
        <pc:graphicFrameChg chg="modGraphic">
          <ac:chgData name="FORNER, ALEJANDRO (ICMDM)" userId="36ba8dc6-7ada-4c6e-9e1f-63bd8aae91ff" providerId="ADAL" clId="{E49B9A69-F1CB-154A-9FA5-5CD832A2EEFC}" dt="2025-10-20T20:48:49.421" v="581" actId="2710"/>
          <ac:graphicFrameMkLst>
            <pc:docMk/>
            <pc:sldMk cId="3416955648" sldId="6816"/>
            <ac:graphicFrameMk id="4" creationId="{30A906DA-6D92-9373-ABBE-5A9F0C307FEA}"/>
          </ac:graphicFrameMkLst>
        </pc:graphicFrameChg>
        <pc:picChg chg="mod">
          <ac:chgData name="FORNER, ALEJANDRO (ICMDM)" userId="36ba8dc6-7ada-4c6e-9e1f-63bd8aae91ff" providerId="ADAL" clId="{E49B9A69-F1CB-154A-9FA5-5CD832A2EEFC}" dt="2025-10-20T20:09:40.121" v="196"/>
          <ac:picMkLst>
            <pc:docMk/>
            <pc:sldMk cId="3416955648" sldId="6816"/>
            <ac:picMk id="21" creationId="{6DD8E481-DD6D-2BEE-A723-38E943830BC0}"/>
          </ac:picMkLst>
        </pc:picChg>
        <pc:picChg chg="mod">
          <ac:chgData name="FORNER, ALEJANDRO (ICMDM)" userId="36ba8dc6-7ada-4c6e-9e1f-63bd8aae91ff" providerId="ADAL" clId="{E49B9A69-F1CB-154A-9FA5-5CD832A2EEFC}" dt="2025-10-20T20:09:40.121" v="196"/>
          <ac:picMkLst>
            <pc:docMk/>
            <pc:sldMk cId="3416955648" sldId="6816"/>
            <ac:picMk id="23" creationId="{3CB80502-FA62-F04A-E4EB-482C7B9CEED9}"/>
          </ac:picMkLst>
        </pc:picChg>
        <pc:picChg chg="mod">
          <ac:chgData name="FORNER, ALEJANDRO (ICMDM)" userId="36ba8dc6-7ada-4c6e-9e1f-63bd8aae91ff" providerId="ADAL" clId="{E49B9A69-F1CB-154A-9FA5-5CD832A2EEFC}" dt="2025-10-20T20:09:40.121" v="196"/>
          <ac:picMkLst>
            <pc:docMk/>
            <pc:sldMk cId="3416955648" sldId="6816"/>
            <ac:picMk id="29" creationId="{4887EC4A-62C5-4124-38D3-A31CCD1B1FE6}"/>
          </ac:picMkLst>
        </pc:picChg>
      </pc:sldChg>
      <pc:sldChg chg="addSp modSp mod">
        <pc:chgData name="FORNER, ALEJANDRO (ICMDM)" userId="36ba8dc6-7ada-4c6e-9e1f-63bd8aae91ff" providerId="ADAL" clId="{E49B9A69-F1CB-154A-9FA5-5CD832A2EEFC}" dt="2025-10-20T20:36:18.861" v="513" actId="166"/>
        <pc:sldMkLst>
          <pc:docMk/>
          <pc:sldMk cId="783335422" sldId="6817"/>
        </pc:sldMkLst>
        <pc:spChg chg="mod">
          <ac:chgData name="FORNER, ALEJANDRO (ICMDM)" userId="36ba8dc6-7ada-4c6e-9e1f-63bd8aae91ff" providerId="ADAL" clId="{E49B9A69-F1CB-154A-9FA5-5CD832A2EEFC}" dt="2025-10-20T20:35:31.505" v="511" actId="14100"/>
          <ac:spMkLst>
            <pc:docMk/>
            <pc:sldMk cId="783335422" sldId="6817"/>
            <ac:spMk id="5" creationId="{94DAAFA2-0CD6-064F-A426-9DA00D1D7B8D}"/>
          </ac:spMkLst>
        </pc:spChg>
        <pc:spChg chg="mod">
          <ac:chgData name="FORNER, ALEJANDRO (ICMDM)" userId="36ba8dc6-7ada-4c6e-9e1f-63bd8aae91ff" providerId="ADAL" clId="{E49B9A69-F1CB-154A-9FA5-5CD832A2EEFC}" dt="2025-10-20T20:36:18.861" v="513" actId="166"/>
          <ac:spMkLst>
            <pc:docMk/>
            <pc:sldMk cId="783335422" sldId="6817"/>
            <ac:spMk id="6" creationId="{7AFD5499-443B-A76C-043C-A47799CAE399}"/>
          </ac:spMkLst>
        </pc:spChg>
        <pc:spChg chg="mod">
          <ac:chgData name="FORNER, ALEJANDRO (ICMDM)" userId="36ba8dc6-7ada-4c6e-9e1f-63bd8aae91ff" providerId="ADAL" clId="{E49B9A69-F1CB-154A-9FA5-5CD832A2EEFC}" dt="2025-10-20T20:13:33.153" v="221"/>
          <ac:spMkLst>
            <pc:docMk/>
            <pc:sldMk cId="783335422" sldId="6817"/>
            <ac:spMk id="7" creationId="{093127DA-A7F2-9E55-F89E-05E51E4EB16B}"/>
          </ac:spMkLst>
        </pc:spChg>
        <pc:spChg chg="mod">
          <ac:chgData name="FORNER, ALEJANDRO (ICMDM)" userId="36ba8dc6-7ada-4c6e-9e1f-63bd8aae91ff" providerId="ADAL" clId="{E49B9A69-F1CB-154A-9FA5-5CD832A2EEFC}" dt="2025-10-20T20:13:33.153" v="221"/>
          <ac:spMkLst>
            <pc:docMk/>
            <pc:sldMk cId="783335422" sldId="6817"/>
            <ac:spMk id="14" creationId="{71EEC68C-264B-D28C-FC7C-5BE3CBE2CB57}"/>
          </ac:spMkLst>
        </pc:spChg>
        <pc:spChg chg="mod">
          <ac:chgData name="FORNER, ALEJANDRO (ICMDM)" userId="36ba8dc6-7ada-4c6e-9e1f-63bd8aae91ff" providerId="ADAL" clId="{E49B9A69-F1CB-154A-9FA5-5CD832A2EEFC}" dt="2025-10-20T20:13:33.153" v="221"/>
          <ac:spMkLst>
            <pc:docMk/>
            <pc:sldMk cId="783335422" sldId="6817"/>
            <ac:spMk id="16" creationId="{7548CF43-A9A8-3926-EC43-D24508F1F39A}"/>
          </ac:spMkLst>
        </pc:spChg>
        <pc:spChg chg="add mod">
          <ac:chgData name="FORNER, ALEJANDRO (ICMDM)" userId="36ba8dc6-7ada-4c6e-9e1f-63bd8aae91ff" providerId="ADAL" clId="{E49B9A69-F1CB-154A-9FA5-5CD832A2EEFC}" dt="2025-10-20T20:35:24.246" v="509" actId="1036"/>
          <ac:spMkLst>
            <pc:docMk/>
            <pc:sldMk cId="783335422" sldId="6817"/>
            <ac:spMk id="18" creationId="{FE468D9A-FF8E-768D-1321-C3B9ECBF2395}"/>
          </ac:spMkLst>
        </pc:spChg>
        <pc:grpChg chg="add mod">
          <ac:chgData name="FORNER, ALEJANDRO (ICMDM)" userId="36ba8dc6-7ada-4c6e-9e1f-63bd8aae91ff" providerId="ADAL" clId="{E49B9A69-F1CB-154A-9FA5-5CD832A2EEFC}" dt="2025-10-20T20:13:33.153" v="221"/>
          <ac:grpSpMkLst>
            <pc:docMk/>
            <pc:sldMk cId="783335422" sldId="6817"/>
            <ac:grpSpMk id="2" creationId="{7EED1943-868F-A048-B9BF-DA2BE58D97DF}"/>
          </ac:grpSpMkLst>
        </pc:grpChg>
        <pc:grpChg chg="mod">
          <ac:chgData name="FORNER, ALEJANDRO (ICMDM)" userId="36ba8dc6-7ada-4c6e-9e1f-63bd8aae91ff" providerId="ADAL" clId="{E49B9A69-F1CB-154A-9FA5-5CD832A2EEFC}" dt="2025-10-20T20:13:33.153" v="221"/>
          <ac:grpSpMkLst>
            <pc:docMk/>
            <pc:sldMk cId="783335422" sldId="6817"/>
            <ac:grpSpMk id="10" creationId="{EE283526-AC0A-20F6-C224-D27A90BCEE4B}"/>
          </ac:grpSpMkLst>
        </pc:grpChg>
        <pc:grpChg chg="add mod">
          <ac:chgData name="FORNER, ALEJANDRO (ICMDM)" userId="36ba8dc6-7ada-4c6e-9e1f-63bd8aae91ff" providerId="ADAL" clId="{E49B9A69-F1CB-154A-9FA5-5CD832A2EEFC}" dt="2025-10-20T20:13:33.153" v="221"/>
          <ac:grpSpMkLst>
            <pc:docMk/>
            <pc:sldMk cId="783335422" sldId="6817"/>
            <ac:grpSpMk id="15" creationId="{78A5DF97-391E-6FDC-9403-10FCB9096E0D}"/>
          </ac:grpSpMkLst>
        </pc:grpChg>
        <pc:picChg chg="mod">
          <ac:chgData name="FORNER, ALEJANDRO (ICMDM)" userId="36ba8dc6-7ada-4c6e-9e1f-63bd8aae91ff" providerId="ADAL" clId="{E49B9A69-F1CB-154A-9FA5-5CD832A2EEFC}" dt="2025-10-20T20:13:26.711" v="204" actId="14100"/>
          <ac:picMkLst>
            <pc:docMk/>
            <pc:sldMk cId="783335422" sldId="6817"/>
            <ac:picMk id="3" creationId="{88FA6008-17AD-40F9-D2DD-0A8BF6C0B573}"/>
          </ac:picMkLst>
        </pc:picChg>
        <pc:picChg chg="mod">
          <ac:chgData name="FORNER, ALEJANDRO (ICMDM)" userId="36ba8dc6-7ada-4c6e-9e1f-63bd8aae91ff" providerId="ADAL" clId="{E49B9A69-F1CB-154A-9FA5-5CD832A2EEFC}" dt="2025-10-20T20:13:33.153" v="221"/>
          <ac:picMkLst>
            <pc:docMk/>
            <pc:sldMk cId="783335422" sldId="6817"/>
            <ac:picMk id="9" creationId="{CA9395BA-62AC-F69E-CAAF-87142B9E5542}"/>
          </ac:picMkLst>
        </pc:picChg>
        <pc:picChg chg="mod">
          <ac:chgData name="FORNER, ALEJANDRO (ICMDM)" userId="36ba8dc6-7ada-4c6e-9e1f-63bd8aae91ff" providerId="ADAL" clId="{E49B9A69-F1CB-154A-9FA5-5CD832A2EEFC}" dt="2025-10-20T20:13:33.153" v="221"/>
          <ac:picMkLst>
            <pc:docMk/>
            <pc:sldMk cId="783335422" sldId="6817"/>
            <ac:picMk id="11" creationId="{5A29670E-15E6-4A12-176F-B3DA0038A82F}"/>
          </ac:picMkLst>
        </pc:picChg>
        <pc:picChg chg="mod">
          <ac:chgData name="FORNER, ALEJANDRO (ICMDM)" userId="36ba8dc6-7ada-4c6e-9e1f-63bd8aae91ff" providerId="ADAL" clId="{E49B9A69-F1CB-154A-9FA5-5CD832A2EEFC}" dt="2025-10-20T20:13:33.153" v="221"/>
          <ac:picMkLst>
            <pc:docMk/>
            <pc:sldMk cId="783335422" sldId="6817"/>
            <ac:picMk id="17" creationId="{F7BA9450-45AA-1883-C186-73FBA80D5AD5}"/>
          </ac:picMkLst>
        </pc:picChg>
      </pc:sldChg>
      <pc:sldChg chg="addSp modSp mod">
        <pc:chgData name="FORNER, ALEJANDRO (ICMDM)" userId="36ba8dc6-7ada-4c6e-9e1f-63bd8aae91ff" providerId="ADAL" clId="{E49B9A69-F1CB-154A-9FA5-5CD832A2EEFC}" dt="2025-10-20T20:36:46.974" v="531" actId="14100"/>
        <pc:sldMkLst>
          <pc:docMk/>
          <pc:sldMk cId="4058461867" sldId="6818"/>
        </pc:sldMkLst>
        <pc:spChg chg="mod">
          <ac:chgData name="FORNER, ALEJANDRO (ICMDM)" userId="36ba8dc6-7ada-4c6e-9e1f-63bd8aae91ff" providerId="ADAL" clId="{E49B9A69-F1CB-154A-9FA5-5CD832A2EEFC}" dt="2025-10-20T20:36:46.974" v="531" actId="14100"/>
          <ac:spMkLst>
            <pc:docMk/>
            <pc:sldMk cId="4058461867" sldId="6818"/>
            <ac:spMk id="5" creationId="{3FA2EC33-0112-2075-525E-D8DAA0A2DBBB}"/>
          </ac:spMkLst>
        </pc:spChg>
        <pc:spChg chg="mod">
          <ac:chgData name="FORNER, ALEJANDRO (ICMDM)" userId="36ba8dc6-7ada-4c6e-9e1f-63bd8aae91ff" providerId="ADAL" clId="{E49B9A69-F1CB-154A-9FA5-5CD832A2EEFC}" dt="2025-10-20T20:13:49.921" v="223"/>
          <ac:spMkLst>
            <pc:docMk/>
            <pc:sldMk cId="4058461867" sldId="6818"/>
            <ac:spMk id="7" creationId="{A779B453-EFCC-3687-90E6-16F99DE4BE81}"/>
          </ac:spMkLst>
        </pc:spChg>
        <pc:spChg chg="mod">
          <ac:chgData name="FORNER, ALEJANDRO (ICMDM)" userId="36ba8dc6-7ada-4c6e-9e1f-63bd8aae91ff" providerId="ADAL" clId="{E49B9A69-F1CB-154A-9FA5-5CD832A2EEFC}" dt="2025-10-20T20:13:49.921" v="223"/>
          <ac:spMkLst>
            <pc:docMk/>
            <pc:sldMk cId="4058461867" sldId="6818"/>
            <ac:spMk id="14" creationId="{DAB2CA55-CA01-1131-2A6E-B92A9BB275F5}"/>
          </ac:spMkLst>
        </pc:spChg>
        <pc:spChg chg="mod">
          <ac:chgData name="FORNER, ALEJANDRO (ICMDM)" userId="36ba8dc6-7ada-4c6e-9e1f-63bd8aae91ff" providerId="ADAL" clId="{E49B9A69-F1CB-154A-9FA5-5CD832A2EEFC}" dt="2025-10-20T20:13:49.921" v="223"/>
          <ac:spMkLst>
            <pc:docMk/>
            <pc:sldMk cId="4058461867" sldId="6818"/>
            <ac:spMk id="16" creationId="{50DD6C1B-7A11-E2D2-078B-4F31DCA0524C}"/>
          </ac:spMkLst>
        </pc:spChg>
        <pc:spChg chg="add mod">
          <ac:chgData name="FORNER, ALEJANDRO (ICMDM)" userId="36ba8dc6-7ada-4c6e-9e1f-63bd8aae91ff" providerId="ADAL" clId="{E49B9A69-F1CB-154A-9FA5-5CD832A2EEFC}" dt="2025-10-20T20:36:35.690" v="528" actId="1036"/>
          <ac:spMkLst>
            <pc:docMk/>
            <pc:sldMk cId="4058461867" sldId="6818"/>
            <ac:spMk id="18" creationId="{DAB7A47D-E732-B543-6106-2E60FB67B148}"/>
          </ac:spMkLst>
        </pc:spChg>
        <pc:grpChg chg="add mod">
          <ac:chgData name="FORNER, ALEJANDRO (ICMDM)" userId="36ba8dc6-7ada-4c6e-9e1f-63bd8aae91ff" providerId="ADAL" clId="{E49B9A69-F1CB-154A-9FA5-5CD832A2EEFC}" dt="2025-10-20T20:13:49.921" v="223"/>
          <ac:grpSpMkLst>
            <pc:docMk/>
            <pc:sldMk cId="4058461867" sldId="6818"/>
            <ac:grpSpMk id="3" creationId="{9DC6D33F-11E9-81B5-FFD9-A5230AEBFC91}"/>
          </ac:grpSpMkLst>
        </pc:grpChg>
        <pc:grpChg chg="mod">
          <ac:chgData name="FORNER, ALEJANDRO (ICMDM)" userId="36ba8dc6-7ada-4c6e-9e1f-63bd8aae91ff" providerId="ADAL" clId="{E49B9A69-F1CB-154A-9FA5-5CD832A2EEFC}" dt="2025-10-20T20:13:49.921" v="223"/>
          <ac:grpSpMkLst>
            <pc:docMk/>
            <pc:sldMk cId="4058461867" sldId="6818"/>
            <ac:grpSpMk id="10" creationId="{96269B9C-4828-8AAA-FB8B-71DB1FDFD0A5}"/>
          </ac:grpSpMkLst>
        </pc:grpChg>
        <pc:grpChg chg="add mod">
          <ac:chgData name="FORNER, ALEJANDRO (ICMDM)" userId="36ba8dc6-7ada-4c6e-9e1f-63bd8aae91ff" providerId="ADAL" clId="{E49B9A69-F1CB-154A-9FA5-5CD832A2EEFC}" dt="2025-10-20T20:13:49.921" v="223"/>
          <ac:grpSpMkLst>
            <pc:docMk/>
            <pc:sldMk cId="4058461867" sldId="6818"/>
            <ac:grpSpMk id="15" creationId="{51FFCF96-CEA6-E441-81E7-48D7F3792516}"/>
          </ac:grpSpMkLst>
        </pc:grpChg>
        <pc:picChg chg="mod">
          <ac:chgData name="FORNER, ALEJANDRO (ICMDM)" userId="36ba8dc6-7ada-4c6e-9e1f-63bd8aae91ff" providerId="ADAL" clId="{E49B9A69-F1CB-154A-9FA5-5CD832A2EEFC}" dt="2025-10-20T20:13:46.777" v="222" actId="14100"/>
          <ac:picMkLst>
            <pc:docMk/>
            <pc:sldMk cId="4058461867" sldId="6818"/>
            <ac:picMk id="4" creationId="{5A3F4311-8D11-F1C5-32FC-714F44D0587C}"/>
          </ac:picMkLst>
        </pc:picChg>
        <pc:picChg chg="mod">
          <ac:chgData name="FORNER, ALEJANDRO (ICMDM)" userId="36ba8dc6-7ada-4c6e-9e1f-63bd8aae91ff" providerId="ADAL" clId="{E49B9A69-F1CB-154A-9FA5-5CD832A2EEFC}" dt="2025-10-20T20:13:49.921" v="223"/>
          <ac:picMkLst>
            <pc:docMk/>
            <pc:sldMk cId="4058461867" sldId="6818"/>
            <ac:picMk id="9" creationId="{46EBADB1-106B-59C0-F180-C2B102CD1557}"/>
          </ac:picMkLst>
        </pc:picChg>
        <pc:picChg chg="mod">
          <ac:chgData name="FORNER, ALEJANDRO (ICMDM)" userId="36ba8dc6-7ada-4c6e-9e1f-63bd8aae91ff" providerId="ADAL" clId="{E49B9A69-F1CB-154A-9FA5-5CD832A2EEFC}" dt="2025-10-20T20:13:49.921" v="223"/>
          <ac:picMkLst>
            <pc:docMk/>
            <pc:sldMk cId="4058461867" sldId="6818"/>
            <ac:picMk id="11" creationId="{82FDFEFB-B9EE-70C4-43BA-BAF2A2AED400}"/>
          </ac:picMkLst>
        </pc:picChg>
        <pc:picChg chg="mod">
          <ac:chgData name="FORNER, ALEJANDRO (ICMDM)" userId="36ba8dc6-7ada-4c6e-9e1f-63bd8aae91ff" providerId="ADAL" clId="{E49B9A69-F1CB-154A-9FA5-5CD832A2EEFC}" dt="2025-10-20T20:13:49.921" v="223"/>
          <ac:picMkLst>
            <pc:docMk/>
            <pc:sldMk cId="4058461867" sldId="6818"/>
            <ac:picMk id="17" creationId="{E997AD19-2C0C-5905-D124-D72EF2DACD13}"/>
          </ac:picMkLst>
        </pc:picChg>
      </pc:sldChg>
      <pc:sldChg chg="addSp modSp mod">
        <pc:chgData name="FORNER, ALEJANDRO (ICMDM)" userId="36ba8dc6-7ada-4c6e-9e1f-63bd8aae91ff" providerId="ADAL" clId="{E49B9A69-F1CB-154A-9FA5-5CD832A2EEFC}" dt="2025-10-20T20:40:59.407" v="548" actId="1035"/>
        <pc:sldMkLst>
          <pc:docMk/>
          <pc:sldMk cId="2898444654" sldId="6819"/>
        </pc:sldMkLst>
      </pc:sldChg>
      <pc:sldChg chg="addSp modSp mod">
        <pc:chgData name="FORNER, ALEJANDRO (ICMDM)" userId="36ba8dc6-7ada-4c6e-9e1f-63bd8aae91ff" providerId="ADAL" clId="{E49B9A69-F1CB-154A-9FA5-5CD832A2EEFC}" dt="2025-10-20T20:46:36.958" v="576" actId="166"/>
        <pc:sldMkLst>
          <pc:docMk/>
          <pc:sldMk cId="204575469" sldId="6820"/>
        </pc:sldMkLst>
        <pc:spChg chg="mod">
          <ac:chgData name="FORNER, ALEJANDRO (ICMDM)" userId="36ba8dc6-7ada-4c6e-9e1f-63bd8aae91ff" providerId="ADAL" clId="{E49B9A69-F1CB-154A-9FA5-5CD832A2EEFC}" dt="2025-10-20T20:14:45.131" v="288"/>
          <ac:spMkLst>
            <pc:docMk/>
            <pc:sldMk cId="204575469" sldId="6820"/>
            <ac:spMk id="4" creationId="{10637CE3-A49F-DF68-0041-82FFEE2D7B68}"/>
          </ac:spMkLst>
        </pc:spChg>
        <pc:spChg chg="mod">
          <ac:chgData name="FORNER, ALEJANDRO (ICMDM)" userId="36ba8dc6-7ada-4c6e-9e1f-63bd8aae91ff" providerId="ADAL" clId="{E49B9A69-F1CB-154A-9FA5-5CD832A2EEFC}" dt="2025-10-20T20:14:45.131" v="288"/>
          <ac:spMkLst>
            <pc:docMk/>
            <pc:sldMk cId="204575469" sldId="6820"/>
            <ac:spMk id="11" creationId="{DEFAD823-4490-8E97-8B4B-D7BC6CCE8D71}"/>
          </ac:spMkLst>
        </pc:spChg>
        <pc:spChg chg="mod">
          <ac:chgData name="FORNER, ALEJANDRO (ICMDM)" userId="36ba8dc6-7ada-4c6e-9e1f-63bd8aae91ff" providerId="ADAL" clId="{E49B9A69-F1CB-154A-9FA5-5CD832A2EEFC}" dt="2025-10-20T20:46:20.551" v="565" actId="14100"/>
          <ac:spMkLst>
            <pc:docMk/>
            <pc:sldMk cId="204575469" sldId="6820"/>
            <ac:spMk id="12" creationId="{6B3ACABA-8BD4-DDFF-69CB-27A429489C51}"/>
          </ac:spMkLst>
        </pc:spChg>
        <pc:spChg chg="mod">
          <ac:chgData name="FORNER, ALEJANDRO (ICMDM)" userId="36ba8dc6-7ada-4c6e-9e1f-63bd8aae91ff" providerId="ADAL" clId="{E49B9A69-F1CB-154A-9FA5-5CD832A2EEFC}" dt="2025-10-20T20:46:06.283" v="550" actId="14100"/>
          <ac:spMkLst>
            <pc:docMk/>
            <pc:sldMk cId="204575469" sldId="6820"/>
            <ac:spMk id="13" creationId="{93ECEA10-76C9-C084-CE60-C3FC9C7639AA}"/>
          </ac:spMkLst>
        </pc:spChg>
        <pc:spChg chg="mod">
          <ac:chgData name="FORNER, ALEJANDRO (ICMDM)" userId="36ba8dc6-7ada-4c6e-9e1f-63bd8aae91ff" providerId="ADAL" clId="{E49B9A69-F1CB-154A-9FA5-5CD832A2EEFC}" dt="2025-10-20T20:46:36.958" v="576" actId="166"/>
          <ac:spMkLst>
            <pc:docMk/>
            <pc:sldMk cId="204575469" sldId="6820"/>
            <ac:spMk id="14" creationId="{715ACE5A-2125-80D5-B7B8-ACB82039FF7A}"/>
          </ac:spMkLst>
        </pc:spChg>
        <pc:spChg chg="mod">
          <ac:chgData name="FORNER, ALEJANDRO (ICMDM)" userId="36ba8dc6-7ada-4c6e-9e1f-63bd8aae91ff" providerId="ADAL" clId="{E49B9A69-F1CB-154A-9FA5-5CD832A2EEFC}" dt="2025-10-20T20:14:45.131" v="288"/>
          <ac:spMkLst>
            <pc:docMk/>
            <pc:sldMk cId="204575469" sldId="6820"/>
            <ac:spMk id="17" creationId="{839C607F-BF77-3267-1F9C-B85A9F05B984}"/>
          </ac:spMkLst>
        </pc:spChg>
        <pc:spChg chg="add mod">
          <ac:chgData name="FORNER, ALEJANDRO (ICMDM)" userId="36ba8dc6-7ada-4c6e-9e1f-63bd8aae91ff" providerId="ADAL" clId="{E49B9A69-F1CB-154A-9FA5-5CD832A2EEFC}" dt="2025-10-20T20:46:14.259" v="564" actId="1036"/>
          <ac:spMkLst>
            <pc:docMk/>
            <pc:sldMk cId="204575469" sldId="6820"/>
            <ac:spMk id="19" creationId="{F44E6A71-B6FB-16D7-2085-C4DB94F153F7}"/>
          </ac:spMkLst>
        </pc:spChg>
        <pc:grpChg chg="add mod">
          <ac:chgData name="FORNER, ALEJANDRO (ICMDM)" userId="36ba8dc6-7ada-4c6e-9e1f-63bd8aae91ff" providerId="ADAL" clId="{E49B9A69-F1CB-154A-9FA5-5CD832A2EEFC}" dt="2025-10-20T20:14:45.131" v="288"/>
          <ac:grpSpMkLst>
            <pc:docMk/>
            <pc:sldMk cId="204575469" sldId="6820"/>
            <ac:grpSpMk id="2" creationId="{99325264-1E73-38BB-5148-D6081ECA8F43}"/>
          </ac:grpSpMkLst>
        </pc:grpChg>
        <pc:grpChg chg="mod">
          <ac:chgData name="FORNER, ALEJANDRO (ICMDM)" userId="36ba8dc6-7ada-4c6e-9e1f-63bd8aae91ff" providerId="ADAL" clId="{E49B9A69-F1CB-154A-9FA5-5CD832A2EEFC}" dt="2025-10-20T20:14:45.131" v="288"/>
          <ac:grpSpMkLst>
            <pc:docMk/>
            <pc:sldMk cId="204575469" sldId="6820"/>
            <ac:grpSpMk id="7" creationId="{6C6ADF30-F345-E2C9-96FE-E3E24301173B}"/>
          </ac:grpSpMkLst>
        </pc:grpChg>
        <pc:grpChg chg="add mod">
          <ac:chgData name="FORNER, ALEJANDRO (ICMDM)" userId="36ba8dc6-7ada-4c6e-9e1f-63bd8aae91ff" providerId="ADAL" clId="{E49B9A69-F1CB-154A-9FA5-5CD832A2EEFC}" dt="2025-10-20T20:14:45.131" v="288"/>
          <ac:grpSpMkLst>
            <pc:docMk/>
            <pc:sldMk cId="204575469" sldId="6820"/>
            <ac:grpSpMk id="16" creationId="{4A73A329-BFD2-5026-6BDB-2C699EDED18C}"/>
          </ac:grpSpMkLst>
        </pc:grpChg>
        <pc:picChg chg="mod">
          <ac:chgData name="FORNER, ALEJANDRO (ICMDM)" userId="36ba8dc6-7ada-4c6e-9e1f-63bd8aae91ff" providerId="ADAL" clId="{E49B9A69-F1CB-154A-9FA5-5CD832A2EEFC}" dt="2025-10-20T20:14:45.131" v="288"/>
          <ac:picMkLst>
            <pc:docMk/>
            <pc:sldMk cId="204575469" sldId="6820"/>
            <ac:picMk id="6" creationId="{76AAF949-AF81-278A-E928-897AA539362D}"/>
          </ac:picMkLst>
        </pc:picChg>
        <pc:picChg chg="mod">
          <ac:chgData name="FORNER, ALEJANDRO (ICMDM)" userId="36ba8dc6-7ada-4c6e-9e1f-63bd8aae91ff" providerId="ADAL" clId="{E49B9A69-F1CB-154A-9FA5-5CD832A2EEFC}" dt="2025-10-20T20:14:45.131" v="288"/>
          <ac:picMkLst>
            <pc:docMk/>
            <pc:sldMk cId="204575469" sldId="6820"/>
            <ac:picMk id="8" creationId="{78A0AB4C-2868-0C0F-F5C2-BED7F8DDA826}"/>
          </ac:picMkLst>
        </pc:picChg>
        <pc:picChg chg="mod">
          <ac:chgData name="FORNER, ALEJANDRO (ICMDM)" userId="36ba8dc6-7ada-4c6e-9e1f-63bd8aae91ff" providerId="ADAL" clId="{E49B9A69-F1CB-154A-9FA5-5CD832A2EEFC}" dt="2025-10-20T20:46:25.671" v="574" actId="1035"/>
          <ac:picMkLst>
            <pc:docMk/>
            <pc:sldMk cId="204575469" sldId="6820"/>
            <ac:picMk id="15" creationId="{EFA58B48-C4BB-508C-55EC-3BC452E8B62F}"/>
          </ac:picMkLst>
        </pc:picChg>
        <pc:picChg chg="mod">
          <ac:chgData name="FORNER, ALEJANDRO (ICMDM)" userId="36ba8dc6-7ada-4c6e-9e1f-63bd8aae91ff" providerId="ADAL" clId="{E49B9A69-F1CB-154A-9FA5-5CD832A2EEFC}" dt="2025-10-20T20:14:45.131" v="288"/>
          <ac:picMkLst>
            <pc:docMk/>
            <pc:sldMk cId="204575469" sldId="6820"/>
            <ac:picMk id="18" creationId="{99ACE395-1CFF-D871-0C41-814B43BD4404}"/>
          </ac:picMkLst>
        </pc:picChg>
      </pc:sldChg>
      <pc:sldChg chg="addSp delSp modSp mod delAnim">
        <pc:chgData name="FORNER, ALEJANDRO (ICMDM)" userId="36ba8dc6-7ada-4c6e-9e1f-63bd8aae91ff" providerId="ADAL" clId="{E49B9A69-F1CB-154A-9FA5-5CD832A2EEFC}" dt="2025-10-20T21:02:01.902" v="718" actId="14100"/>
        <pc:sldMkLst>
          <pc:docMk/>
          <pc:sldMk cId="1231940468" sldId="6821"/>
        </pc:sldMkLst>
        <pc:spChg chg="mod">
          <ac:chgData name="FORNER, ALEJANDRO (ICMDM)" userId="36ba8dc6-7ada-4c6e-9e1f-63bd8aae91ff" providerId="ADAL" clId="{E49B9A69-F1CB-154A-9FA5-5CD832A2EEFC}" dt="2025-10-20T20:15:29.674" v="321"/>
          <ac:spMkLst>
            <pc:docMk/>
            <pc:sldMk cId="1231940468" sldId="6821"/>
            <ac:spMk id="8" creationId="{785F2F4A-613B-5C76-3059-6B49C82A649C}"/>
          </ac:spMkLst>
        </pc:spChg>
        <pc:spChg chg="mod">
          <ac:chgData name="FORNER, ALEJANDRO (ICMDM)" userId="36ba8dc6-7ada-4c6e-9e1f-63bd8aae91ff" providerId="ADAL" clId="{E49B9A69-F1CB-154A-9FA5-5CD832A2EEFC}" dt="2025-10-20T21:01:27.535" v="654" actId="1035"/>
          <ac:spMkLst>
            <pc:docMk/>
            <pc:sldMk cId="1231940468" sldId="6821"/>
            <ac:spMk id="14" creationId="{BA620B7A-C666-E255-69F2-9BA862D5AAEB}"/>
          </ac:spMkLst>
        </pc:spChg>
        <pc:spChg chg="mod">
          <ac:chgData name="FORNER, ALEJANDRO (ICMDM)" userId="36ba8dc6-7ada-4c6e-9e1f-63bd8aae91ff" providerId="ADAL" clId="{E49B9A69-F1CB-154A-9FA5-5CD832A2EEFC}" dt="2025-10-20T20:15:29.674" v="321"/>
          <ac:spMkLst>
            <pc:docMk/>
            <pc:sldMk cId="1231940468" sldId="6821"/>
            <ac:spMk id="17" creationId="{A84B5CB0-15F3-B4C4-CC64-6301E8001F8A}"/>
          </ac:spMkLst>
        </pc:spChg>
        <pc:spChg chg="mod">
          <ac:chgData name="FORNER, ALEJANDRO (ICMDM)" userId="36ba8dc6-7ada-4c6e-9e1f-63bd8aae91ff" providerId="ADAL" clId="{E49B9A69-F1CB-154A-9FA5-5CD832A2EEFC}" dt="2025-10-20T20:15:29.674" v="321"/>
          <ac:spMkLst>
            <pc:docMk/>
            <pc:sldMk cId="1231940468" sldId="6821"/>
            <ac:spMk id="19" creationId="{E1DFC18A-2196-711E-275F-6BE7C527A3CB}"/>
          </ac:spMkLst>
        </pc:spChg>
        <pc:spChg chg="add mod">
          <ac:chgData name="FORNER, ALEJANDRO (ICMDM)" userId="36ba8dc6-7ada-4c6e-9e1f-63bd8aae91ff" providerId="ADAL" clId="{E49B9A69-F1CB-154A-9FA5-5CD832A2EEFC}" dt="2025-10-20T20:15:29.674" v="321"/>
          <ac:spMkLst>
            <pc:docMk/>
            <pc:sldMk cId="1231940468" sldId="6821"/>
            <ac:spMk id="21" creationId="{67D82743-E899-4C5B-8695-FE74A95F8B65}"/>
          </ac:spMkLst>
        </pc:spChg>
        <pc:grpChg chg="mod">
          <ac:chgData name="FORNER, ALEJANDRO (ICMDM)" userId="36ba8dc6-7ada-4c6e-9e1f-63bd8aae91ff" providerId="ADAL" clId="{E49B9A69-F1CB-154A-9FA5-5CD832A2EEFC}" dt="2025-10-20T21:01:20.230" v="635"/>
          <ac:grpSpMkLst>
            <pc:docMk/>
            <pc:sldMk cId="1231940468" sldId="6821"/>
            <ac:grpSpMk id="4" creationId="{D28433FB-E5C0-6788-33CA-6B006539288A}"/>
          </ac:grpSpMkLst>
        </pc:grpChg>
        <pc:grpChg chg="mod">
          <ac:chgData name="FORNER, ALEJANDRO (ICMDM)" userId="36ba8dc6-7ada-4c6e-9e1f-63bd8aae91ff" providerId="ADAL" clId="{E49B9A69-F1CB-154A-9FA5-5CD832A2EEFC}" dt="2025-10-20T20:15:29.674" v="321"/>
          <ac:grpSpMkLst>
            <pc:docMk/>
            <pc:sldMk cId="1231940468" sldId="6821"/>
            <ac:grpSpMk id="5" creationId="{24497DE2-305D-A903-2891-07EFE6E839D1}"/>
          </ac:grpSpMkLst>
        </pc:grpChg>
        <pc:grpChg chg="mod">
          <ac:chgData name="FORNER, ALEJANDRO (ICMDM)" userId="36ba8dc6-7ada-4c6e-9e1f-63bd8aae91ff" providerId="ADAL" clId="{E49B9A69-F1CB-154A-9FA5-5CD832A2EEFC}" dt="2025-10-20T20:15:29.674" v="321"/>
          <ac:grpSpMkLst>
            <pc:docMk/>
            <pc:sldMk cId="1231940468" sldId="6821"/>
            <ac:grpSpMk id="9" creationId="{A2E56AE8-F102-092E-3515-A608B43EA34C}"/>
          </ac:grpSpMkLst>
        </pc:grpChg>
        <pc:grpChg chg="add mod">
          <ac:chgData name="FORNER, ALEJANDRO (ICMDM)" userId="36ba8dc6-7ada-4c6e-9e1f-63bd8aae91ff" providerId="ADAL" clId="{E49B9A69-F1CB-154A-9FA5-5CD832A2EEFC}" dt="2025-10-20T20:15:29.674" v="321"/>
          <ac:grpSpMkLst>
            <pc:docMk/>
            <pc:sldMk cId="1231940468" sldId="6821"/>
            <ac:grpSpMk id="18" creationId="{6FC2A5FF-92C5-1C64-EB2E-51FCFBC8610B}"/>
          </ac:grpSpMkLst>
        </pc:grpChg>
        <pc:picChg chg="mod">
          <ac:chgData name="FORNER, ALEJANDRO (ICMDM)" userId="36ba8dc6-7ada-4c6e-9e1f-63bd8aae91ff" providerId="ADAL" clId="{E49B9A69-F1CB-154A-9FA5-5CD832A2EEFC}" dt="2025-10-20T20:15:29.674" v="321"/>
          <ac:picMkLst>
            <pc:docMk/>
            <pc:sldMk cId="1231940468" sldId="6821"/>
            <ac:picMk id="10" creationId="{6FF6F093-010F-9756-E23E-7FA40FE72027}"/>
          </ac:picMkLst>
        </pc:picChg>
        <pc:picChg chg="mod">
          <ac:chgData name="FORNER, ALEJANDRO (ICMDM)" userId="36ba8dc6-7ada-4c6e-9e1f-63bd8aae91ff" providerId="ADAL" clId="{E49B9A69-F1CB-154A-9FA5-5CD832A2EEFC}" dt="2025-10-20T20:15:29.674" v="321"/>
          <ac:picMkLst>
            <pc:docMk/>
            <pc:sldMk cId="1231940468" sldId="6821"/>
            <ac:picMk id="12" creationId="{20AF8A59-6F75-96D2-00AD-8CCEE0FF93F2}"/>
          </ac:picMkLst>
        </pc:picChg>
        <pc:picChg chg="mod">
          <ac:chgData name="FORNER, ALEJANDRO (ICMDM)" userId="36ba8dc6-7ada-4c6e-9e1f-63bd8aae91ff" providerId="ADAL" clId="{E49B9A69-F1CB-154A-9FA5-5CD832A2EEFC}" dt="2025-10-20T20:15:29.674" v="321"/>
          <ac:picMkLst>
            <pc:docMk/>
            <pc:sldMk cId="1231940468" sldId="6821"/>
            <ac:picMk id="20" creationId="{6FCD208B-D453-C702-0A96-86E19E0F1A3D}"/>
          </ac:picMkLst>
        </pc:picChg>
        <pc:picChg chg="add mod">
          <ac:chgData name="FORNER, ALEJANDRO (ICMDM)" userId="36ba8dc6-7ada-4c6e-9e1f-63bd8aae91ff" providerId="ADAL" clId="{E49B9A69-F1CB-154A-9FA5-5CD832A2EEFC}" dt="2025-10-20T21:02:01.902" v="718" actId="14100"/>
          <ac:picMkLst>
            <pc:docMk/>
            <pc:sldMk cId="1231940468" sldId="6821"/>
            <ac:picMk id="22" creationId="{AA8BECDA-0BF9-A1B0-74E3-DA41E6C998ED}"/>
          </ac:picMkLst>
        </pc:picChg>
      </pc:sldChg>
      <pc:sldChg chg="addSp modSp mod modShow">
        <pc:chgData name="FORNER, ALEJANDRO (ICMDM)" userId="36ba8dc6-7ada-4c6e-9e1f-63bd8aae91ff" providerId="ADAL" clId="{E49B9A69-F1CB-154A-9FA5-5CD832A2EEFC}" dt="2025-10-20T21:02:16.055" v="719" actId="729"/>
        <pc:sldMkLst>
          <pc:docMk/>
          <pc:sldMk cId="396819762" sldId="6822"/>
        </pc:sldMkLst>
        <pc:spChg chg="mod">
          <ac:chgData name="FORNER, ALEJANDRO (ICMDM)" userId="36ba8dc6-7ada-4c6e-9e1f-63bd8aae91ff" providerId="ADAL" clId="{E49B9A69-F1CB-154A-9FA5-5CD832A2EEFC}" dt="2025-10-20T20:15:32.267" v="322"/>
          <ac:spMkLst>
            <pc:docMk/>
            <pc:sldMk cId="396819762" sldId="6822"/>
            <ac:spMk id="6" creationId="{B5F12FAA-72C5-2410-F42F-FD98150974B3}"/>
          </ac:spMkLst>
        </pc:spChg>
        <pc:spChg chg="mod">
          <ac:chgData name="FORNER, ALEJANDRO (ICMDM)" userId="36ba8dc6-7ada-4c6e-9e1f-63bd8aae91ff" providerId="ADAL" clId="{E49B9A69-F1CB-154A-9FA5-5CD832A2EEFC}" dt="2025-10-20T20:15:32.267" v="322"/>
          <ac:spMkLst>
            <pc:docMk/>
            <pc:sldMk cId="396819762" sldId="6822"/>
            <ac:spMk id="16" creationId="{F31B6D25-997C-CF67-85DE-E0653C8296E5}"/>
          </ac:spMkLst>
        </pc:spChg>
        <pc:spChg chg="mod">
          <ac:chgData name="FORNER, ALEJANDRO (ICMDM)" userId="36ba8dc6-7ada-4c6e-9e1f-63bd8aae91ff" providerId="ADAL" clId="{E49B9A69-F1CB-154A-9FA5-5CD832A2EEFC}" dt="2025-10-20T20:15:32.267" v="322"/>
          <ac:spMkLst>
            <pc:docMk/>
            <pc:sldMk cId="396819762" sldId="6822"/>
            <ac:spMk id="18" creationId="{BCDD01DD-587D-D181-3A5A-8F76809D44B4}"/>
          </ac:spMkLst>
        </pc:spChg>
        <pc:spChg chg="add mod">
          <ac:chgData name="FORNER, ALEJANDRO (ICMDM)" userId="36ba8dc6-7ada-4c6e-9e1f-63bd8aae91ff" providerId="ADAL" clId="{E49B9A69-F1CB-154A-9FA5-5CD832A2EEFC}" dt="2025-10-20T20:15:32.267" v="322"/>
          <ac:spMkLst>
            <pc:docMk/>
            <pc:sldMk cId="396819762" sldId="6822"/>
            <ac:spMk id="20" creationId="{25A338DB-1B7E-07C1-F5DC-E1A4E6DCC576}"/>
          </ac:spMkLst>
        </pc:spChg>
        <pc:grpChg chg="add mod">
          <ac:chgData name="FORNER, ALEJANDRO (ICMDM)" userId="36ba8dc6-7ada-4c6e-9e1f-63bd8aae91ff" providerId="ADAL" clId="{E49B9A69-F1CB-154A-9FA5-5CD832A2EEFC}" dt="2025-10-20T20:15:32.267" v="322"/>
          <ac:grpSpMkLst>
            <pc:docMk/>
            <pc:sldMk cId="396819762" sldId="6822"/>
            <ac:grpSpMk id="2" creationId="{0A7FAB07-92A0-CDA4-BBED-8590D03CCBFE}"/>
          </ac:grpSpMkLst>
        </pc:grpChg>
        <pc:grpChg chg="mod">
          <ac:chgData name="FORNER, ALEJANDRO (ICMDM)" userId="36ba8dc6-7ada-4c6e-9e1f-63bd8aae91ff" providerId="ADAL" clId="{E49B9A69-F1CB-154A-9FA5-5CD832A2EEFC}" dt="2025-10-20T20:15:32.267" v="322"/>
          <ac:grpSpMkLst>
            <pc:docMk/>
            <pc:sldMk cId="396819762" sldId="6822"/>
            <ac:grpSpMk id="12" creationId="{15300CF6-A1A6-A91E-258B-3886E996A6EE}"/>
          </ac:grpSpMkLst>
        </pc:grpChg>
        <pc:grpChg chg="add mod">
          <ac:chgData name="FORNER, ALEJANDRO (ICMDM)" userId="36ba8dc6-7ada-4c6e-9e1f-63bd8aae91ff" providerId="ADAL" clId="{E49B9A69-F1CB-154A-9FA5-5CD832A2EEFC}" dt="2025-10-20T20:15:32.267" v="322"/>
          <ac:grpSpMkLst>
            <pc:docMk/>
            <pc:sldMk cId="396819762" sldId="6822"/>
            <ac:grpSpMk id="17" creationId="{002E869D-DA62-07B2-512A-B8DB8DA19574}"/>
          </ac:grpSpMkLst>
        </pc:grpChg>
        <pc:picChg chg="mod">
          <ac:chgData name="FORNER, ALEJANDRO (ICMDM)" userId="36ba8dc6-7ada-4c6e-9e1f-63bd8aae91ff" providerId="ADAL" clId="{E49B9A69-F1CB-154A-9FA5-5CD832A2EEFC}" dt="2025-10-20T20:15:32.267" v="322"/>
          <ac:picMkLst>
            <pc:docMk/>
            <pc:sldMk cId="396819762" sldId="6822"/>
            <ac:picMk id="11" creationId="{DA70A4A7-C668-6AB6-1479-A556F5DBB5CF}"/>
          </ac:picMkLst>
        </pc:picChg>
        <pc:picChg chg="mod">
          <ac:chgData name="FORNER, ALEJANDRO (ICMDM)" userId="36ba8dc6-7ada-4c6e-9e1f-63bd8aae91ff" providerId="ADAL" clId="{E49B9A69-F1CB-154A-9FA5-5CD832A2EEFC}" dt="2025-10-20T20:15:32.267" v="322"/>
          <ac:picMkLst>
            <pc:docMk/>
            <pc:sldMk cId="396819762" sldId="6822"/>
            <ac:picMk id="13" creationId="{1618D483-3228-0C41-7898-4A116020DDF9}"/>
          </ac:picMkLst>
        </pc:picChg>
        <pc:picChg chg="mod">
          <ac:chgData name="FORNER, ALEJANDRO (ICMDM)" userId="36ba8dc6-7ada-4c6e-9e1f-63bd8aae91ff" providerId="ADAL" clId="{E49B9A69-F1CB-154A-9FA5-5CD832A2EEFC}" dt="2025-10-20T20:15:32.267" v="322"/>
          <ac:picMkLst>
            <pc:docMk/>
            <pc:sldMk cId="396819762" sldId="6822"/>
            <ac:picMk id="19" creationId="{582122AA-DCE5-B91C-BB51-EB9CECAF0DEA}"/>
          </ac:picMkLst>
        </pc:picChg>
      </pc:sldChg>
      <pc:sldChg chg="addSp modSp mod modShow">
        <pc:chgData name="FORNER, ALEJANDRO (ICMDM)" userId="36ba8dc6-7ada-4c6e-9e1f-63bd8aae91ff" providerId="ADAL" clId="{E49B9A69-F1CB-154A-9FA5-5CD832A2EEFC}" dt="2025-10-20T21:02:44.974" v="720" actId="729"/>
        <pc:sldMkLst>
          <pc:docMk/>
          <pc:sldMk cId="728761677" sldId="6823"/>
        </pc:sldMkLst>
        <pc:spChg chg="mod">
          <ac:chgData name="FORNER, ALEJANDRO (ICMDM)" userId="36ba8dc6-7ada-4c6e-9e1f-63bd8aae91ff" providerId="ADAL" clId="{E49B9A69-F1CB-154A-9FA5-5CD832A2EEFC}" dt="2025-10-20T20:15:34.270" v="323"/>
          <ac:spMkLst>
            <pc:docMk/>
            <pc:sldMk cId="728761677" sldId="6823"/>
            <ac:spMk id="8" creationId="{1F20439E-DC83-ECEE-179B-34A71E523C2E}"/>
          </ac:spMkLst>
        </pc:spChg>
        <pc:spChg chg="mod">
          <ac:chgData name="FORNER, ALEJANDRO (ICMDM)" userId="36ba8dc6-7ada-4c6e-9e1f-63bd8aae91ff" providerId="ADAL" clId="{E49B9A69-F1CB-154A-9FA5-5CD832A2EEFC}" dt="2025-10-20T20:15:34.270" v="323"/>
          <ac:spMkLst>
            <pc:docMk/>
            <pc:sldMk cId="728761677" sldId="6823"/>
            <ac:spMk id="19" creationId="{3781AC5F-D1AB-4243-A87E-FDD9FDF59A98}"/>
          </ac:spMkLst>
        </pc:spChg>
        <pc:spChg chg="mod">
          <ac:chgData name="FORNER, ALEJANDRO (ICMDM)" userId="36ba8dc6-7ada-4c6e-9e1f-63bd8aae91ff" providerId="ADAL" clId="{E49B9A69-F1CB-154A-9FA5-5CD832A2EEFC}" dt="2025-10-20T20:15:34.270" v="323"/>
          <ac:spMkLst>
            <pc:docMk/>
            <pc:sldMk cId="728761677" sldId="6823"/>
            <ac:spMk id="21" creationId="{9A2A5398-F60C-CACA-4953-9607B64515F0}"/>
          </ac:spMkLst>
        </pc:spChg>
        <pc:spChg chg="add mod">
          <ac:chgData name="FORNER, ALEJANDRO (ICMDM)" userId="36ba8dc6-7ada-4c6e-9e1f-63bd8aae91ff" providerId="ADAL" clId="{E49B9A69-F1CB-154A-9FA5-5CD832A2EEFC}" dt="2025-10-20T20:15:34.270" v="323"/>
          <ac:spMkLst>
            <pc:docMk/>
            <pc:sldMk cId="728761677" sldId="6823"/>
            <ac:spMk id="23" creationId="{D01866E5-2148-70F1-BAD0-014CB5F0D30E}"/>
          </ac:spMkLst>
        </pc:spChg>
        <pc:grpChg chg="add mod">
          <ac:chgData name="FORNER, ALEJANDRO (ICMDM)" userId="36ba8dc6-7ada-4c6e-9e1f-63bd8aae91ff" providerId="ADAL" clId="{E49B9A69-F1CB-154A-9FA5-5CD832A2EEFC}" dt="2025-10-20T20:15:34.270" v="323"/>
          <ac:grpSpMkLst>
            <pc:docMk/>
            <pc:sldMk cId="728761677" sldId="6823"/>
            <ac:grpSpMk id="4" creationId="{95AD1A33-239E-F17C-8BD9-1569AA83316B}"/>
          </ac:grpSpMkLst>
        </pc:grpChg>
        <pc:grpChg chg="mod">
          <ac:chgData name="FORNER, ALEJANDRO (ICMDM)" userId="36ba8dc6-7ada-4c6e-9e1f-63bd8aae91ff" providerId="ADAL" clId="{E49B9A69-F1CB-154A-9FA5-5CD832A2EEFC}" dt="2025-10-20T20:15:34.270" v="323"/>
          <ac:grpSpMkLst>
            <pc:docMk/>
            <pc:sldMk cId="728761677" sldId="6823"/>
            <ac:grpSpMk id="5" creationId="{B7153FB7-0E8D-C2B3-E333-AB9887E7A4FC}"/>
          </ac:grpSpMkLst>
        </pc:grpChg>
        <pc:grpChg chg="mod">
          <ac:chgData name="FORNER, ALEJANDRO (ICMDM)" userId="36ba8dc6-7ada-4c6e-9e1f-63bd8aae91ff" providerId="ADAL" clId="{E49B9A69-F1CB-154A-9FA5-5CD832A2EEFC}" dt="2025-10-20T20:15:34.270" v="323"/>
          <ac:grpSpMkLst>
            <pc:docMk/>
            <pc:sldMk cId="728761677" sldId="6823"/>
            <ac:grpSpMk id="13" creationId="{8F039B48-DC31-BB51-2C55-EB0748EC0280}"/>
          </ac:grpSpMkLst>
        </pc:grpChg>
        <pc:picChg chg="mod">
          <ac:chgData name="FORNER, ALEJANDRO (ICMDM)" userId="36ba8dc6-7ada-4c6e-9e1f-63bd8aae91ff" providerId="ADAL" clId="{E49B9A69-F1CB-154A-9FA5-5CD832A2EEFC}" dt="2025-10-20T20:15:34.270" v="323"/>
          <ac:picMkLst>
            <pc:docMk/>
            <pc:sldMk cId="728761677" sldId="6823"/>
            <ac:picMk id="14" creationId="{4C3C1300-29E8-A8D9-205B-4D8E9C7662B0}"/>
          </ac:picMkLst>
        </pc:picChg>
        <pc:picChg chg="mod">
          <ac:chgData name="FORNER, ALEJANDRO (ICMDM)" userId="36ba8dc6-7ada-4c6e-9e1f-63bd8aae91ff" providerId="ADAL" clId="{E49B9A69-F1CB-154A-9FA5-5CD832A2EEFC}" dt="2025-10-20T20:15:34.270" v="323"/>
          <ac:picMkLst>
            <pc:docMk/>
            <pc:sldMk cId="728761677" sldId="6823"/>
            <ac:picMk id="16" creationId="{B8361594-F2B3-22D2-AC99-DA9B520A3835}"/>
          </ac:picMkLst>
        </pc:picChg>
        <pc:picChg chg="mod">
          <ac:chgData name="FORNER, ALEJANDRO (ICMDM)" userId="36ba8dc6-7ada-4c6e-9e1f-63bd8aae91ff" providerId="ADAL" clId="{E49B9A69-F1CB-154A-9FA5-5CD832A2EEFC}" dt="2025-10-20T20:15:34.270" v="323"/>
          <ac:picMkLst>
            <pc:docMk/>
            <pc:sldMk cId="728761677" sldId="6823"/>
            <ac:picMk id="22" creationId="{3A3993E5-DE4B-CFB0-F2DE-74E5F1F129C8}"/>
          </ac:picMkLst>
        </pc:picChg>
      </pc:sldChg>
      <pc:sldChg chg="addSp modSp mod">
        <pc:chgData name="FORNER, ALEJANDRO (ICMDM)" userId="36ba8dc6-7ada-4c6e-9e1f-63bd8aae91ff" providerId="ADAL" clId="{E49B9A69-F1CB-154A-9FA5-5CD832A2EEFC}" dt="2025-10-20T21:04:11.504" v="726" actId="14100"/>
        <pc:sldMkLst>
          <pc:docMk/>
          <pc:sldMk cId="2509373121" sldId="6824"/>
        </pc:sldMkLst>
        <pc:spChg chg="mod">
          <ac:chgData name="FORNER, ALEJANDRO (ICMDM)" userId="36ba8dc6-7ada-4c6e-9e1f-63bd8aae91ff" providerId="ADAL" clId="{E49B9A69-F1CB-154A-9FA5-5CD832A2EEFC}" dt="2025-10-20T20:15:45.756" v="325"/>
          <ac:spMkLst>
            <pc:docMk/>
            <pc:sldMk cId="2509373121" sldId="6824"/>
            <ac:spMk id="4" creationId="{AFD28776-B3DA-4759-BE47-D37F3DED740A}"/>
          </ac:spMkLst>
        </pc:spChg>
        <pc:spChg chg="mod">
          <ac:chgData name="FORNER, ALEJANDRO (ICMDM)" userId="36ba8dc6-7ada-4c6e-9e1f-63bd8aae91ff" providerId="ADAL" clId="{E49B9A69-F1CB-154A-9FA5-5CD832A2EEFC}" dt="2025-10-20T21:04:02.513" v="725" actId="166"/>
          <ac:spMkLst>
            <pc:docMk/>
            <pc:sldMk cId="2509373121" sldId="6824"/>
            <ac:spMk id="9" creationId="{02917A13-AB8C-277A-7778-7262B2D7916F}"/>
          </ac:spMkLst>
        </pc:spChg>
        <pc:spChg chg="mod">
          <ac:chgData name="FORNER, ALEJANDRO (ICMDM)" userId="36ba8dc6-7ada-4c6e-9e1f-63bd8aae91ff" providerId="ADAL" clId="{E49B9A69-F1CB-154A-9FA5-5CD832A2EEFC}" dt="2025-10-20T21:03:37.321" v="722" actId="14100"/>
          <ac:spMkLst>
            <pc:docMk/>
            <pc:sldMk cId="2509373121" sldId="6824"/>
            <ac:spMk id="10" creationId="{E9462931-53F4-700B-CA85-7C9C64F11F42}"/>
          </ac:spMkLst>
        </pc:spChg>
        <pc:spChg chg="mod">
          <ac:chgData name="FORNER, ALEJANDRO (ICMDM)" userId="36ba8dc6-7ada-4c6e-9e1f-63bd8aae91ff" providerId="ADAL" clId="{E49B9A69-F1CB-154A-9FA5-5CD832A2EEFC}" dt="2025-10-20T20:15:45.756" v="325"/>
          <ac:spMkLst>
            <pc:docMk/>
            <pc:sldMk cId="2509373121" sldId="6824"/>
            <ac:spMk id="16" creationId="{4DABA2B1-8654-1E38-AAE1-B7755C53228F}"/>
          </ac:spMkLst>
        </pc:spChg>
        <pc:spChg chg="mod">
          <ac:chgData name="FORNER, ALEJANDRO (ICMDM)" userId="36ba8dc6-7ada-4c6e-9e1f-63bd8aae91ff" providerId="ADAL" clId="{E49B9A69-F1CB-154A-9FA5-5CD832A2EEFC}" dt="2025-10-20T20:15:45.756" v="325"/>
          <ac:spMkLst>
            <pc:docMk/>
            <pc:sldMk cId="2509373121" sldId="6824"/>
            <ac:spMk id="18" creationId="{573C4F1C-01E9-30AE-95AD-2F5B0AE35035}"/>
          </ac:spMkLst>
        </pc:spChg>
        <pc:spChg chg="add mod">
          <ac:chgData name="FORNER, ALEJANDRO (ICMDM)" userId="36ba8dc6-7ada-4c6e-9e1f-63bd8aae91ff" providerId="ADAL" clId="{E49B9A69-F1CB-154A-9FA5-5CD832A2EEFC}" dt="2025-10-20T20:15:45.756" v="325"/>
          <ac:spMkLst>
            <pc:docMk/>
            <pc:sldMk cId="2509373121" sldId="6824"/>
            <ac:spMk id="20" creationId="{63F396C6-8988-07DE-305D-601A092CCA4C}"/>
          </ac:spMkLst>
        </pc:spChg>
        <pc:grpChg chg="add mod">
          <ac:chgData name="FORNER, ALEJANDRO (ICMDM)" userId="36ba8dc6-7ada-4c6e-9e1f-63bd8aae91ff" providerId="ADAL" clId="{E49B9A69-F1CB-154A-9FA5-5CD832A2EEFC}" dt="2025-10-20T20:15:45.756" v="325"/>
          <ac:grpSpMkLst>
            <pc:docMk/>
            <pc:sldMk cId="2509373121" sldId="6824"/>
            <ac:grpSpMk id="2" creationId="{1B8F9A42-FC53-5160-52CF-72E523188C77}"/>
          </ac:grpSpMkLst>
        </pc:grpChg>
        <pc:grpChg chg="mod">
          <ac:chgData name="FORNER, ALEJANDRO (ICMDM)" userId="36ba8dc6-7ada-4c6e-9e1f-63bd8aae91ff" providerId="ADAL" clId="{E49B9A69-F1CB-154A-9FA5-5CD832A2EEFC}" dt="2025-10-20T20:15:45.756" v="325"/>
          <ac:grpSpMkLst>
            <pc:docMk/>
            <pc:sldMk cId="2509373121" sldId="6824"/>
            <ac:grpSpMk id="11" creationId="{8ABBA88A-C971-5E17-07C1-C38A300BE97D}"/>
          </ac:grpSpMkLst>
        </pc:grpChg>
        <pc:grpChg chg="mod">
          <ac:chgData name="FORNER, ALEJANDRO (ICMDM)" userId="36ba8dc6-7ada-4c6e-9e1f-63bd8aae91ff" providerId="ADAL" clId="{E49B9A69-F1CB-154A-9FA5-5CD832A2EEFC}" dt="2025-10-20T21:04:11.504" v="726" actId="14100"/>
          <ac:grpSpMkLst>
            <pc:docMk/>
            <pc:sldMk cId="2509373121" sldId="6824"/>
            <ac:grpSpMk id="13" creationId="{9BE6F255-A2E8-D89C-FAC8-FAB01349CEA6}"/>
          </ac:grpSpMkLst>
        </pc:grpChg>
        <pc:grpChg chg="add mod">
          <ac:chgData name="FORNER, ALEJANDRO (ICMDM)" userId="36ba8dc6-7ada-4c6e-9e1f-63bd8aae91ff" providerId="ADAL" clId="{E49B9A69-F1CB-154A-9FA5-5CD832A2EEFC}" dt="2025-10-20T20:15:45.756" v="325"/>
          <ac:grpSpMkLst>
            <pc:docMk/>
            <pc:sldMk cId="2509373121" sldId="6824"/>
            <ac:grpSpMk id="17" creationId="{4E1BEF53-A8E4-1498-A9D9-4F798333F17C}"/>
          </ac:grpSpMkLst>
        </pc:grpChg>
        <pc:picChg chg="mod">
          <ac:chgData name="FORNER, ALEJANDRO (ICMDM)" userId="36ba8dc6-7ada-4c6e-9e1f-63bd8aae91ff" providerId="ADAL" clId="{E49B9A69-F1CB-154A-9FA5-5CD832A2EEFC}" dt="2025-10-20T20:15:45.756" v="325"/>
          <ac:picMkLst>
            <pc:docMk/>
            <pc:sldMk cId="2509373121" sldId="6824"/>
            <ac:picMk id="7" creationId="{98E6D72F-EFDE-38BA-6933-2E81301A9820}"/>
          </ac:picMkLst>
        </pc:picChg>
        <pc:picChg chg="mod">
          <ac:chgData name="FORNER, ALEJANDRO (ICMDM)" userId="36ba8dc6-7ada-4c6e-9e1f-63bd8aae91ff" providerId="ADAL" clId="{E49B9A69-F1CB-154A-9FA5-5CD832A2EEFC}" dt="2025-10-20T20:15:45.756" v="325"/>
          <ac:picMkLst>
            <pc:docMk/>
            <pc:sldMk cId="2509373121" sldId="6824"/>
            <ac:picMk id="12" creationId="{0C07F5DF-2E7E-141C-6543-45AF9352767E}"/>
          </ac:picMkLst>
        </pc:picChg>
        <pc:picChg chg="mod">
          <ac:chgData name="FORNER, ALEJANDRO (ICMDM)" userId="36ba8dc6-7ada-4c6e-9e1f-63bd8aae91ff" providerId="ADAL" clId="{E49B9A69-F1CB-154A-9FA5-5CD832A2EEFC}" dt="2025-10-20T20:15:45.756" v="325"/>
          <ac:picMkLst>
            <pc:docMk/>
            <pc:sldMk cId="2509373121" sldId="6824"/>
            <ac:picMk id="19" creationId="{A0A0D04C-72EA-E69E-DD3A-3A65210CE25F}"/>
          </ac:picMkLst>
        </pc:picChg>
      </pc:sldChg>
      <pc:sldChg chg="addSp modSp mod">
        <pc:chgData name="FORNER, ALEJANDRO (ICMDM)" userId="36ba8dc6-7ada-4c6e-9e1f-63bd8aae91ff" providerId="ADAL" clId="{E49B9A69-F1CB-154A-9FA5-5CD832A2EEFC}" dt="2025-10-20T21:04:38.592" v="728"/>
        <pc:sldMkLst>
          <pc:docMk/>
          <pc:sldMk cId="1455826346" sldId="6825"/>
        </pc:sldMkLst>
        <pc:spChg chg="mod">
          <ac:chgData name="FORNER, ALEJANDRO (ICMDM)" userId="36ba8dc6-7ada-4c6e-9e1f-63bd8aae91ff" providerId="ADAL" clId="{E49B9A69-F1CB-154A-9FA5-5CD832A2EEFC}" dt="2025-10-20T20:15:51.868" v="327"/>
          <ac:spMkLst>
            <pc:docMk/>
            <pc:sldMk cId="1455826346" sldId="6825"/>
            <ac:spMk id="5" creationId="{FCC0581D-1AC0-61ED-0833-FB8721D89675}"/>
          </ac:spMkLst>
        </pc:spChg>
        <pc:spChg chg="mod">
          <ac:chgData name="FORNER, ALEJANDRO (ICMDM)" userId="36ba8dc6-7ada-4c6e-9e1f-63bd8aae91ff" providerId="ADAL" clId="{E49B9A69-F1CB-154A-9FA5-5CD832A2EEFC}" dt="2025-10-20T20:15:51.044" v="326" actId="1076"/>
          <ac:spMkLst>
            <pc:docMk/>
            <pc:sldMk cId="1455826346" sldId="6825"/>
            <ac:spMk id="9" creationId="{CE7C8007-3648-572E-883B-31CCFB576226}"/>
          </ac:spMkLst>
        </pc:spChg>
        <pc:spChg chg="mod">
          <ac:chgData name="FORNER, ALEJANDRO (ICMDM)" userId="36ba8dc6-7ada-4c6e-9e1f-63bd8aae91ff" providerId="ADAL" clId="{E49B9A69-F1CB-154A-9FA5-5CD832A2EEFC}" dt="2025-10-20T20:15:51.868" v="327"/>
          <ac:spMkLst>
            <pc:docMk/>
            <pc:sldMk cId="1455826346" sldId="6825"/>
            <ac:spMk id="14" creationId="{114788E5-F36A-7C93-6829-545A7BEB2458}"/>
          </ac:spMkLst>
        </pc:spChg>
        <pc:spChg chg="mod">
          <ac:chgData name="FORNER, ALEJANDRO (ICMDM)" userId="36ba8dc6-7ada-4c6e-9e1f-63bd8aae91ff" providerId="ADAL" clId="{E49B9A69-F1CB-154A-9FA5-5CD832A2EEFC}" dt="2025-10-20T20:15:51.868" v="327"/>
          <ac:spMkLst>
            <pc:docMk/>
            <pc:sldMk cId="1455826346" sldId="6825"/>
            <ac:spMk id="16" creationId="{77BE68CC-FE35-EB0E-354A-52E100BCBEFD}"/>
          </ac:spMkLst>
        </pc:spChg>
        <pc:spChg chg="add mod">
          <ac:chgData name="FORNER, ALEJANDRO (ICMDM)" userId="36ba8dc6-7ada-4c6e-9e1f-63bd8aae91ff" providerId="ADAL" clId="{E49B9A69-F1CB-154A-9FA5-5CD832A2EEFC}" dt="2025-10-20T20:15:51.868" v="327"/>
          <ac:spMkLst>
            <pc:docMk/>
            <pc:sldMk cId="1455826346" sldId="6825"/>
            <ac:spMk id="18" creationId="{18BE2CC1-A9B0-9C79-7449-A3999D317A35}"/>
          </ac:spMkLst>
        </pc:spChg>
        <pc:spChg chg="add mod">
          <ac:chgData name="FORNER, ALEJANDRO (ICMDM)" userId="36ba8dc6-7ada-4c6e-9e1f-63bd8aae91ff" providerId="ADAL" clId="{E49B9A69-F1CB-154A-9FA5-5CD832A2EEFC}" dt="2025-10-20T21:04:38.592" v="728"/>
          <ac:spMkLst>
            <pc:docMk/>
            <pc:sldMk cId="1455826346" sldId="6825"/>
            <ac:spMk id="19" creationId="{8DDEA02A-0B59-E7B0-9E1B-E850605DA295}"/>
          </ac:spMkLst>
        </pc:spChg>
        <pc:grpChg chg="add mod">
          <ac:chgData name="FORNER, ALEJANDRO (ICMDM)" userId="36ba8dc6-7ada-4c6e-9e1f-63bd8aae91ff" providerId="ADAL" clId="{E49B9A69-F1CB-154A-9FA5-5CD832A2EEFC}" dt="2025-10-20T20:15:51.868" v="327"/>
          <ac:grpSpMkLst>
            <pc:docMk/>
            <pc:sldMk cId="1455826346" sldId="6825"/>
            <ac:grpSpMk id="3" creationId="{1E9CC1FD-AD0E-3BA0-DED4-D60F6FEDCAA7}"/>
          </ac:grpSpMkLst>
        </pc:grpChg>
        <pc:grpChg chg="mod">
          <ac:chgData name="FORNER, ALEJANDRO (ICMDM)" userId="36ba8dc6-7ada-4c6e-9e1f-63bd8aae91ff" providerId="ADAL" clId="{E49B9A69-F1CB-154A-9FA5-5CD832A2EEFC}" dt="2025-10-20T20:15:51.868" v="327"/>
          <ac:grpSpMkLst>
            <pc:docMk/>
            <pc:sldMk cId="1455826346" sldId="6825"/>
            <ac:grpSpMk id="8" creationId="{D65413F6-9BB3-03EA-FC81-725CA3234518}"/>
          </ac:grpSpMkLst>
        </pc:grpChg>
        <pc:grpChg chg="add mod">
          <ac:chgData name="FORNER, ALEJANDRO (ICMDM)" userId="36ba8dc6-7ada-4c6e-9e1f-63bd8aae91ff" providerId="ADAL" clId="{E49B9A69-F1CB-154A-9FA5-5CD832A2EEFC}" dt="2025-10-20T20:15:51.868" v="327"/>
          <ac:grpSpMkLst>
            <pc:docMk/>
            <pc:sldMk cId="1455826346" sldId="6825"/>
            <ac:grpSpMk id="15" creationId="{939A942F-9540-B7DA-67C8-49875B701B37}"/>
          </ac:grpSpMkLst>
        </pc:grpChg>
        <pc:picChg chg="mod">
          <ac:chgData name="FORNER, ALEJANDRO (ICMDM)" userId="36ba8dc6-7ada-4c6e-9e1f-63bd8aae91ff" providerId="ADAL" clId="{E49B9A69-F1CB-154A-9FA5-5CD832A2EEFC}" dt="2025-10-20T21:04:35.641" v="727" actId="1076"/>
          <ac:picMkLst>
            <pc:docMk/>
            <pc:sldMk cId="1455826346" sldId="6825"/>
            <ac:picMk id="2" creationId="{DB5D40DB-8428-4BAE-04D9-D0823CFB1FB0}"/>
          </ac:picMkLst>
        </pc:picChg>
        <pc:picChg chg="mod">
          <ac:chgData name="FORNER, ALEJANDRO (ICMDM)" userId="36ba8dc6-7ada-4c6e-9e1f-63bd8aae91ff" providerId="ADAL" clId="{E49B9A69-F1CB-154A-9FA5-5CD832A2EEFC}" dt="2025-10-20T20:15:51.868" v="327"/>
          <ac:picMkLst>
            <pc:docMk/>
            <pc:sldMk cId="1455826346" sldId="6825"/>
            <ac:picMk id="7" creationId="{3613E720-5AE3-9D2D-F296-90BDF3C99041}"/>
          </ac:picMkLst>
        </pc:picChg>
        <pc:picChg chg="mod">
          <ac:chgData name="FORNER, ALEJANDRO (ICMDM)" userId="36ba8dc6-7ada-4c6e-9e1f-63bd8aae91ff" providerId="ADAL" clId="{E49B9A69-F1CB-154A-9FA5-5CD832A2EEFC}" dt="2025-10-20T20:15:51.868" v="327"/>
          <ac:picMkLst>
            <pc:docMk/>
            <pc:sldMk cId="1455826346" sldId="6825"/>
            <ac:picMk id="11" creationId="{424B427B-C490-1C21-2BA3-34B8EACB5F8B}"/>
          </ac:picMkLst>
        </pc:picChg>
        <pc:picChg chg="mod">
          <ac:chgData name="FORNER, ALEJANDRO (ICMDM)" userId="36ba8dc6-7ada-4c6e-9e1f-63bd8aae91ff" providerId="ADAL" clId="{E49B9A69-F1CB-154A-9FA5-5CD832A2EEFC}" dt="2025-10-20T20:15:51.868" v="327"/>
          <ac:picMkLst>
            <pc:docMk/>
            <pc:sldMk cId="1455826346" sldId="6825"/>
            <ac:picMk id="17" creationId="{600564F8-51D3-E98D-CE6E-65BB94F7B456}"/>
          </ac:picMkLst>
        </pc:picChg>
      </pc:sldChg>
      <pc:sldChg chg="addSp delSp modSp mod">
        <pc:chgData name="FORNER, ALEJANDRO (ICMDM)" userId="36ba8dc6-7ada-4c6e-9e1f-63bd8aae91ff" providerId="ADAL" clId="{E49B9A69-F1CB-154A-9FA5-5CD832A2EEFC}" dt="2025-10-20T21:05:12.650" v="735"/>
        <pc:sldMkLst>
          <pc:docMk/>
          <pc:sldMk cId="2456461678" sldId="6826"/>
        </pc:sldMkLst>
        <pc:spChg chg="mod">
          <ac:chgData name="FORNER, ALEJANDRO (ICMDM)" userId="36ba8dc6-7ada-4c6e-9e1f-63bd8aae91ff" providerId="ADAL" clId="{E49B9A69-F1CB-154A-9FA5-5CD832A2EEFC}" dt="2025-10-20T20:15:58.919" v="328"/>
          <ac:spMkLst>
            <pc:docMk/>
            <pc:sldMk cId="2456461678" sldId="6826"/>
            <ac:spMk id="5" creationId="{F880A093-95AE-0747-B2B1-47B1F619D4FA}"/>
          </ac:spMkLst>
        </pc:spChg>
        <pc:spChg chg="mod">
          <ac:chgData name="FORNER, ALEJANDRO (ICMDM)" userId="36ba8dc6-7ada-4c6e-9e1f-63bd8aae91ff" providerId="ADAL" clId="{E49B9A69-F1CB-154A-9FA5-5CD832A2EEFC}" dt="2025-10-20T20:15:58.919" v="328"/>
          <ac:spMkLst>
            <pc:docMk/>
            <pc:sldMk cId="2456461678" sldId="6826"/>
            <ac:spMk id="14" creationId="{82DF0A7B-B500-A6C1-3BC8-A2B5BA18758D}"/>
          </ac:spMkLst>
        </pc:spChg>
        <pc:spChg chg="mod">
          <ac:chgData name="FORNER, ALEJANDRO (ICMDM)" userId="36ba8dc6-7ada-4c6e-9e1f-63bd8aae91ff" providerId="ADAL" clId="{E49B9A69-F1CB-154A-9FA5-5CD832A2EEFC}" dt="2025-10-20T21:05:06.988" v="733"/>
          <ac:spMkLst>
            <pc:docMk/>
            <pc:sldMk cId="2456461678" sldId="6826"/>
            <ac:spMk id="16" creationId="{5DCDC4A8-48C4-954F-7F15-BDC8C1233EC4}"/>
          </ac:spMkLst>
        </pc:spChg>
        <pc:spChg chg="add mod">
          <ac:chgData name="FORNER, ALEJANDRO (ICMDM)" userId="36ba8dc6-7ada-4c6e-9e1f-63bd8aae91ff" providerId="ADAL" clId="{E49B9A69-F1CB-154A-9FA5-5CD832A2EEFC}" dt="2025-10-20T20:15:58.919" v="328"/>
          <ac:spMkLst>
            <pc:docMk/>
            <pc:sldMk cId="2456461678" sldId="6826"/>
            <ac:spMk id="18" creationId="{BB09F20C-2421-661C-5393-81A5E54A78A9}"/>
          </ac:spMkLst>
        </pc:spChg>
        <pc:spChg chg="add mod">
          <ac:chgData name="FORNER, ALEJANDRO (ICMDM)" userId="36ba8dc6-7ada-4c6e-9e1f-63bd8aae91ff" providerId="ADAL" clId="{E49B9A69-F1CB-154A-9FA5-5CD832A2EEFC}" dt="2025-10-20T21:05:12.650" v="735"/>
          <ac:spMkLst>
            <pc:docMk/>
            <pc:sldMk cId="2456461678" sldId="6826"/>
            <ac:spMk id="19" creationId="{5D4898D8-35F3-D71E-3C63-AAAB01011D43}"/>
          </ac:spMkLst>
        </pc:spChg>
        <pc:grpChg chg="add mod">
          <ac:chgData name="FORNER, ALEJANDRO (ICMDM)" userId="36ba8dc6-7ada-4c6e-9e1f-63bd8aae91ff" providerId="ADAL" clId="{E49B9A69-F1CB-154A-9FA5-5CD832A2EEFC}" dt="2025-10-20T20:15:58.919" v="328"/>
          <ac:grpSpMkLst>
            <pc:docMk/>
            <pc:sldMk cId="2456461678" sldId="6826"/>
            <ac:grpSpMk id="2" creationId="{267196CC-1CAF-8BD4-9ECC-2C7A23979ADD}"/>
          </ac:grpSpMkLst>
        </pc:grpChg>
        <pc:grpChg chg="mod">
          <ac:chgData name="FORNER, ALEJANDRO (ICMDM)" userId="36ba8dc6-7ada-4c6e-9e1f-63bd8aae91ff" providerId="ADAL" clId="{E49B9A69-F1CB-154A-9FA5-5CD832A2EEFC}" dt="2025-10-20T20:15:58.919" v="328"/>
          <ac:grpSpMkLst>
            <pc:docMk/>
            <pc:sldMk cId="2456461678" sldId="6826"/>
            <ac:grpSpMk id="8" creationId="{36144402-A0F1-06D5-AEA1-A58795392F52}"/>
          </ac:grpSpMkLst>
        </pc:grpChg>
        <pc:grpChg chg="add mod">
          <ac:chgData name="FORNER, ALEJANDRO (ICMDM)" userId="36ba8dc6-7ada-4c6e-9e1f-63bd8aae91ff" providerId="ADAL" clId="{E49B9A69-F1CB-154A-9FA5-5CD832A2EEFC}" dt="2025-10-20T20:15:58.919" v="328"/>
          <ac:grpSpMkLst>
            <pc:docMk/>
            <pc:sldMk cId="2456461678" sldId="6826"/>
            <ac:grpSpMk id="15" creationId="{A136A493-87E2-7B06-914F-029E4AAD2BA0}"/>
          </ac:grpSpMkLst>
        </pc:grpChg>
        <pc:picChg chg="mod">
          <ac:chgData name="FORNER, ALEJANDRO (ICMDM)" userId="36ba8dc6-7ada-4c6e-9e1f-63bd8aae91ff" providerId="ADAL" clId="{E49B9A69-F1CB-154A-9FA5-5CD832A2EEFC}" dt="2025-10-20T21:04:48.457" v="729" actId="1076"/>
          <ac:picMkLst>
            <pc:docMk/>
            <pc:sldMk cId="2456461678" sldId="6826"/>
            <ac:picMk id="3" creationId="{B06824CB-3B52-F581-7D33-704A28174FE2}"/>
          </ac:picMkLst>
        </pc:picChg>
        <pc:picChg chg="mod">
          <ac:chgData name="FORNER, ALEJANDRO (ICMDM)" userId="36ba8dc6-7ada-4c6e-9e1f-63bd8aae91ff" providerId="ADAL" clId="{E49B9A69-F1CB-154A-9FA5-5CD832A2EEFC}" dt="2025-10-20T20:15:58.919" v="328"/>
          <ac:picMkLst>
            <pc:docMk/>
            <pc:sldMk cId="2456461678" sldId="6826"/>
            <ac:picMk id="7" creationId="{D76CFE1C-FB66-77D4-D13F-DB4FEE4E3ACD}"/>
          </ac:picMkLst>
        </pc:picChg>
        <pc:picChg chg="mod">
          <ac:chgData name="FORNER, ALEJANDRO (ICMDM)" userId="36ba8dc6-7ada-4c6e-9e1f-63bd8aae91ff" providerId="ADAL" clId="{E49B9A69-F1CB-154A-9FA5-5CD832A2EEFC}" dt="2025-10-20T20:15:58.919" v="328"/>
          <ac:picMkLst>
            <pc:docMk/>
            <pc:sldMk cId="2456461678" sldId="6826"/>
            <ac:picMk id="11" creationId="{9CF5E209-34D5-DDCE-9783-2875C81B6827}"/>
          </ac:picMkLst>
        </pc:picChg>
        <pc:picChg chg="mod">
          <ac:chgData name="FORNER, ALEJANDRO (ICMDM)" userId="36ba8dc6-7ada-4c6e-9e1f-63bd8aae91ff" providerId="ADAL" clId="{E49B9A69-F1CB-154A-9FA5-5CD832A2EEFC}" dt="2025-10-20T20:15:58.919" v="328"/>
          <ac:picMkLst>
            <pc:docMk/>
            <pc:sldMk cId="2456461678" sldId="6826"/>
            <ac:picMk id="17" creationId="{BF917BB9-A55C-7545-EADC-2A97BE16A6FB}"/>
          </ac:picMkLst>
        </pc:picChg>
      </pc:sldChg>
      <pc:sldChg chg="addSp delSp modSp mod">
        <pc:chgData name="FORNER, ALEJANDRO (ICMDM)" userId="36ba8dc6-7ada-4c6e-9e1f-63bd8aae91ff" providerId="ADAL" clId="{E49B9A69-F1CB-154A-9FA5-5CD832A2EEFC}" dt="2025-10-20T21:06:15.020" v="738"/>
        <pc:sldMkLst>
          <pc:docMk/>
          <pc:sldMk cId="1782788276" sldId="6827"/>
        </pc:sldMkLst>
        <pc:spChg chg="mod">
          <ac:chgData name="FORNER, ALEJANDRO (ICMDM)" userId="36ba8dc6-7ada-4c6e-9e1f-63bd8aae91ff" providerId="ADAL" clId="{E49B9A69-F1CB-154A-9FA5-5CD832A2EEFC}" dt="2025-10-20T20:16:00.899" v="329"/>
          <ac:spMkLst>
            <pc:docMk/>
            <pc:sldMk cId="1782788276" sldId="6827"/>
            <ac:spMk id="5" creationId="{5792C644-64DE-3FA8-7D97-4EC2019042DE}"/>
          </ac:spMkLst>
        </pc:spChg>
        <pc:spChg chg="mod">
          <ac:chgData name="FORNER, ALEJANDRO (ICMDM)" userId="36ba8dc6-7ada-4c6e-9e1f-63bd8aae91ff" providerId="ADAL" clId="{E49B9A69-F1CB-154A-9FA5-5CD832A2EEFC}" dt="2025-10-20T20:16:00.899" v="329"/>
          <ac:spMkLst>
            <pc:docMk/>
            <pc:sldMk cId="1782788276" sldId="6827"/>
            <ac:spMk id="14" creationId="{D21340F1-497F-A56B-E23C-BF64FCE48B81}"/>
          </ac:spMkLst>
        </pc:spChg>
        <pc:spChg chg="mod">
          <ac:chgData name="FORNER, ALEJANDRO (ICMDM)" userId="36ba8dc6-7ada-4c6e-9e1f-63bd8aae91ff" providerId="ADAL" clId="{E49B9A69-F1CB-154A-9FA5-5CD832A2EEFC}" dt="2025-10-20T20:16:00.899" v="329"/>
          <ac:spMkLst>
            <pc:docMk/>
            <pc:sldMk cId="1782788276" sldId="6827"/>
            <ac:spMk id="16" creationId="{4179A8CB-4EEB-1883-95B1-EC6B5F78CE72}"/>
          </ac:spMkLst>
        </pc:spChg>
        <pc:spChg chg="add mod">
          <ac:chgData name="FORNER, ALEJANDRO (ICMDM)" userId="36ba8dc6-7ada-4c6e-9e1f-63bd8aae91ff" providerId="ADAL" clId="{E49B9A69-F1CB-154A-9FA5-5CD832A2EEFC}" dt="2025-10-20T20:16:00.899" v="329"/>
          <ac:spMkLst>
            <pc:docMk/>
            <pc:sldMk cId="1782788276" sldId="6827"/>
            <ac:spMk id="18" creationId="{14FB5C86-82D7-930A-0173-951B2A842CEA}"/>
          </ac:spMkLst>
        </pc:spChg>
        <pc:spChg chg="add mod">
          <ac:chgData name="FORNER, ALEJANDRO (ICMDM)" userId="36ba8dc6-7ada-4c6e-9e1f-63bd8aae91ff" providerId="ADAL" clId="{E49B9A69-F1CB-154A-9FA5-5CD832A2EEFC}" dt="2025-10-20T21:06:15.020" v="738"/>
          <ac:spMkLst>
            <pc:docMk/>
            <pc:sldMk cId="1782788276" sldId="6827"/>
            <ac:spMk id="19" creationId="{AE3E5DF7-FB0C-3480-35D4-BB5BB4A9C88F}"/>
          </ac:spMkLst>
        </pc:spChg>
        <pc:grpChg chg="add mod">
          <ac:chgData name="FORNER, ALEJANDRO (ICMDM)" userId="36ba8dc6-7ada-4c6e-9e1f-63bd8aae91ff" providerId="ADAL" clId="{E49B9A69-F1CB-154A-9FA5-5CD832A2EEFC}" dt="2025-10-20T20:16:00.899" v="329"/>
          <ac:grpSpMkLst>
            <pc:docMk/>
            <pc:sldMk cId="1782788276" sldId="6827"/>
            <ac:grpSpMk id="3" creationId="{9E866E16-CC0F-BE51-25C4-74A9E08297CC}"/>
          </ac:grpSpMkLst>
        </pc:grpChg>
        <pc:grpChg chg="mod">
          <ac:chgData name="FORNER, ALEJANDRO (ICMDM)" userId="36ba8dc6-7ada-4c6e-9e1f-63bd8aae91ff" providerId="ADAL" clId="{E49B9A69-F1CB-154A-9FA5-5CD832A2EEFC}" dt="2025-10-20T20:16:00.899" v="329"/>
          <ac:grpSpMkLst>
            <pc:docMk/>
            <pc:sldMk cId="1782788276" sldId="6827"/>
            <ac:grpSpMk id="8" creationId="{B69CF9AB-4163-918F-9694-DD17F814956B}"/>
          </ac:grpSpMkLst>
        </pc:grpChg>
        <pc:grpChg chg="add mod">
          <ac:chgData name="FORNER, ALEJANDRO (ICMDM)" userId="36ba8dc6-7ada-4c6e-9e1f-63bd8aae91ff" providerId="ADAL" clId="{E49B9A69-F1CB-154A-9FA5-5CD832A2EEFC}" dt="2025-10-20T20:16:00.899" v="329"/>
          <ac:grpSpMkLst>
            <pc:docMk/>
            <pc:sldMk cId="1782788276" sldId="6827"/>
            <ac:grpSpMk id="15" creationId="{A7D98162-40D3-F048-28BA-5C5C5D5A8A99}"/>
          </ac:grpSpMkLst>
        </pc:grpChg>
        <pc:picChg chg="mod modCrop">
          <ac:chgData name="FORNER, ALEJANDRO (ICMDM)" userId="36ba8dc6-7ada-4c6e-9e1f-63bd8aae91ff" providerId="ADAL" clId="{E49B9A69-F1CB-154A-9FA5-5CD832A2EEFC}" dt="2025-10-20T21:06:11.590" v="737" actId="732"/>
          <ac:picMkLst>
            <pc:docMk/>
            <pc:sldMk cId="1782788276" sldId="6827"/>
            <ac:picMk id="2" creationId="{9874EA8F-A46A-E93C-3862-239A1CE9E982}"/>
          </ac:picMkLst>
        </pc:picChg>
        <pc:picChg chg="mod">
          <ac:chgData name="FORNER, ALEJANDRO (ICMDM)" userId="36ba8dc6-7ada-4c6e-9e1f-63bd8aae91ff" providerId="ADAL" clId="{E49B9A69-F1CB-154A-9FA5-5CD832A2EEFC}" dt="2025-10-20T20:16:00.899" v="329"/>
          <ac:picMkLst>
            <pc:docMk/>
            <pc:sldMk cId="1782788276" sldId="6827"/>
            <ac:picMk id="7" creationId="{E9BF4A6E-3DB1-B40A-9D10-293786CACCCF}"/>
          </ac:picMkLst>
        </pc:picChg>
        <pc:picChg chg="mod">
          <ac:chgData name="FORNER, ALEJANDRO (ICMDM)" userId="36ba8dc6-7ada-4c6e-9e1f-63bd8aae91ff" providerId="ADAL" clId="{E49B9A69-F1CB-154A-9FA5-5CD832A2EEFC}" dt="2025-10-20T20:16:00.899" v="329"/>
          <ac:picMkLst>
            <pc:docMk/>
            <pc:sldMk cId="1782788276" sldId="6827"/>
            <ac:picMk id="11" creationId="{B4A543B3-984E-D9B9-DD4F-7994E3AA3FC2}"/>
          </ac:picMkLst>
        </pc:picChg>
        <pc:picChg chg="mod">
          <ac:chgData name="FORNER, ALEJANDRO (ICMDM)" userId="36ba8dc6-7ada-4c6e-9e1f-63bd8aae91ff" providerId="ADAL" clId="{E49B9A69-F1CB-154A-9FA5-5CD832A2EEFC}" dt="2025-10-20T20:16:00.899" v="329"/>
          <ac:picMkLst>
            <pc:docMk/>
            <pc:sldMk cId="1782788276" sldId="6827"/>
            <ac:picMk id="17" creationId="{118FBEE2-4EEF-0859-5C48-647518933398}"/>
          </ac:picMkLst>
        </pc:picChg>
      </pc:sldChg>
      <pc:sldChg chg="addSp delSp modSp mod">
        <pc:chgData name="FORNER, ALEJANDRO (ICMDM)" userId="36ba8dc6-7ada-4c6e-9e1f-63bd8aae91ff" providerId="ADAL" clId="{E49B9A69-F1CB-154A-9FA5-5CD832A2EEFC}" dt="2025-10-20T21:06:53.962" v="747" actId="732"/>
        <pc:sldMkLst>
          <pc:docMk/>
          <pc:sldMk cId="3499978834" sldId="6828"/>
        </pc:sldMkLst>
        <pc:spChg chg="mod">
          <ac:chgData name="FORNER, ALEJANDRO (ICMDM)" userId="36ba8dc6-7ada-4c6e-9e1f-63bd8aae91ff" providerId="ADAL" clId="{E49B9A69-F1CB-154A-9FA5-5CD832A2EEFC}" dt="2025-10-20T20:16:03.203" v="330"/>
          <ac:spMkLst>
            <pc:docMk/>
            <pc:sldMk cId="3499978834" sldId="6828"/>
            <ac:spMk id="5" creationId="{02B0AA58-60E3-5E9C-8524-5F5C9090DE42}"/>
          </ac:spMkLst>
        </pc:spChg>
        <pc:spChg chg="mod">
          <ac:chgData name="FORNER, ALEJANDRO (ICMDM)" userId="36ba8dc6-7ada-4c6e-9e1f-63bd8aae91ff" providerId="ADAL" clId="{E49B9A69-F1CB-154A-9FA5-5CD832A2EEFC}" dt="2025-10-20T20:16:03.203" v="330"/>
          <ac:spMkLst>
            <pc:docMk/>
            <pc:sldMk cId="3499978834" sldId="6828"/>
            <ac:spMk id="14" creationId="{2642ACEA-F83F-6669-A858-2FD0795F1498}"/>
          </ac:spMkLst>
        </pc:spChg>
        <pc:spChg chg="mod">
          <ac:chgData name="FORNER, ALEJANDRO (ICMDM)" userId="36ba8dc6-7ada-4c6e-9e1f-63bd8aae91ff" providerId="ADAL" clId="{E49B9A69-F1CB-154A-9FA5-5CD832A2EEFC}" dt="2025-10-20T20:16:03.203" v="330"/>
          <ac:spMkLst>
            <pc:docMk/>
            <pc:sldMk cId="3499978834" sldId="6828"/>
            <ac:spMk id="16" creationId="{10C607C8-FB91-1896-6BC5-434515F50D23}"/>
          </ac:spMkLst>
        </pc:spChg>
        <pc:spChg chg="add mod">
          <ac:chgData name="FORNER, ALEJANDRO (ICMDM)" userId="36ba8dc6-7ada-4c6e-9e1f-63bd8aae91ff" providerId="ADAL" clId="{E49B9A69-F1CB-154A-9FA5-5CD832A2EEFC}" dt="2025-10-20T20:16:03.203" v="330"/>
          <ac:spMkLst>
            <pc:docMk/>
            <pc:sldMk cId="3499978834" sldId="6828"/>
            <ac:spMk id="18" creationId="{788003C0-B2F2-8157-E1CB-6B26AFDEE667}"/>
          </ac:spMkLst>
        </pc:spChg>
        <pc:spChg chg="add mod">
          <ac:chgData name="FORNER, ALEJANDRO (ICMDM)" userId="36ba8dc6-7ada-4c6e-9e1f-63bd8aae91ff" providerId="ADAL" clId="{E49B9A69-F1CB-154A-9FA5-5CD832A2EEFC}" dt="2025-10-20T21:06:40.744" v="746"/>
          <ac:spMkLst>
            <pc:docMk/>
            <pc:sldMk cId="3499978834" sldId="6828"/>
            <ac:spMk id="19" creationId="{9AE1DE71-82A9-5DB3-314E-2C1372638927}"/>
          </ac:spMkLst>
        </pc:spChg>
        <pc:grpChg chg="add mod">
          <ac:chgData name="FORNER, ALEJANDRO (ICMDM)" userId="36ba8dc6-7ada-4c6e-9e1f-63bd8aae91ff" providerId="ADAL" clId="{E49B9A69-F1CB-154A-9FA5-5CD832A2EEFC}" dt="2025-10-20T20:16:03.203" v="330"/>
          <ac:grpSpMkLst>
            <pc:docMk/>
            <pc:sldMk cId="3499978834" sldId="6828"/>
            <ac:grpSpMk id="2" creationId="{81151A18-224F-F5DB-03FB-536EF360F138}"/>
          </ac:grpSpMkLst>
        </pc:grpChg>
        <pc:grpChg chg="mod">
          <ac:chgData name="FORNER, ALEJANDRO (ICMDM)" userId="36ba8dc6-7ada-4c6e-9e1f-63bd8aae91ff" providerId="ADAL" clId="{E49B9A69-F1CB-154A-9FA5-5CD832A2EEFC}" dt="2025-10-20T20:16:03.203" v="330"/>
          <ac:grpSpMkLst>
            <pc:docMk/>
            <pc:sldMk cId="3499978834" sldId="6828"/>
            <ac:grpSpMk id="8" creationId="{E50E3972-A268-2D55-25A6-B1B5FC30A3D7}"/>
          </ac:grpSpMkLst>
        </pc:grpChg>
        <pc:grpChg chg="add mod">
          <ac:chgData name="FORNER, ALEJANDRO (ICMDM)" userId="36ba8dc6-7ada-4c6e-9e1f-63bd8aae91ff" providerId="ADAL" clId="{E49B9A69-F1CB-154A-9FA5-5CD832A2EEFC}" dt="2025-10-20T20:16:03.203" v="330"/>
          <ac:grpSpMkLst>
            <pc:docMk/>
            <pc:sldMk cId="3499978834" sldId="6828"/>
            <ac:grpSpMk id="15" creationId="{D93F2AB1-61D5-943B-2E3F-AC8990B9C6AC}"/>
          </ac:grpSpMkLst>
        </pc:grpChg>
        <pc:picChg chg="mod modCrop">
          <ac:chgData name="FORNER, ALEJANDRO (ICMDM)" userId="36ba8dc6-7ada-4c6e-9e1f-63bd8aae91ff" providerId="ADAL" clId="{E49B9A69-F1CB-154A-9FA5-5CD832A2EEFC}" dt="2025-10-20T21:06:53.962" v="747" actId="732"/>
          <ac:picMkLst>
            <pc:docMk/>
            <pc:sldMk cId="3499978834" sldId="6828"/>
            <ac:picMk id="3" creationId="{A365E746-5788-B8A3-9D15-E75BFC75CE5C}"/>
          </ac:picMkLst>
        </pc:picChg>
        <pc:picChg chg="mod">
          <ac:chgData name="FORNER, ALEJANDRO (ICMDM)" userId="36ba8dc6-7ada-4c6e-9e1f-63bd8aae91ff" providerId="ADAL" clId="{E49B9A69-F1CB-154A-9FA5-5CD832A2EEFC}" dt="2025-10-20T20:16:03.203" v="330"/>
          <ac:picMkLst>
            <pc:docMk/>
            <pc:sldMk cId="3499978834" sldId="6828"/>
            <ac:picMk id="7" creationId="{5F3A7D9C-4396-4EA8-1131-301B8029A358}"/>
          </ac:picMkLst>
        </pc:picChg>
        <pc:picChg chg="mod">
          <ac:chgData name="FORNER, ALEJANDRO (ICMDM)" userId="36ba8dc6-7ada-4c6e-9e1f-63bd8aae91ff" providerId="ADAL" clId="{E49B9A69-F1CB-154A-9FA5-5CD832A2EEFC}" dt="2025-10-20T20:16:03.203" v="330"/>
          <ac:picMkLst>
            <pc:docMk/>
            <pc:sldMk cId="3499978834" sldId="6828"/>
            <ac:picMk id="11" creationId="{77A6DC67-DA16-9720-09A1-37034242CEFA}"/>
          </ac:picMkLst>
        </pc:picChg>
        <pc:picChg chg="mod">
          <ac:chgData name="FORNER, ALEJANDRO (ICMDM)" userId="36ba8dc6-7ada-4c6e-9e1f-63bd8aae91ff" providerId="ADAL" clId="{E49B9A69-F1CB-154A-9FA5-5CD832A2EEFC}" dt="2025-10-20T20:16:03.203" v="330"/>
          <ac:picMkLst>
            <pc:docMk/>
            <pc:sldMk cId="3499978834" sldId="6828"/>
            <ac:picMk id="17" creationId="{0D0091C7-F612-C3C9-8DB0-6F183282F3A5}"/>
          </ac:picMkLst>
        </pc:picChg>
      </pc:sldChg>
      <pc:sldChg chg="addSp modSp del">
        <pc:chgData name="FORNER, ALEJANDRO (ICMDM)" userId="36ba8dc6-7ada-4c6e-9e1f-63bd8aae91ff" providerId="ADAL" clId="{E49B9A69-F1CB-154A-9FA5-5CD832A2EEFC}" dt="2025-10-20T21:07:03.472" v="748" actId="2696"/>
        <pc:sldMkLst>
          <pc:docMk/>
          <pc:sldMk cId="560038103" sldId="6829"/>
        </pc:sldMkLst>
      </pc:sldChg>
      <pc:sldChg chg="addSp modSp mod ord">
        <pc:chgData name="FORNER, ALEJANDRO (ICMDM)" userId="36ba8dc6-7ada-4c6e-9e1f-63bd8aae91ff" providerId="ADAL" clId="{E49B9A69-F1CB-154A-9FA5-5CD832A2EEFC}" dt="2025-10-20T21:57:34.314" v="1163" actId="20577"/>
        <pc:sldMkLst>
          <pc:docMk/>
          <pc:sldMk cId="3146833162" sldId="6831"/>
        </pc:sldMkLst>
        <pc:spChg chg="mod">
          <ac:chgData name="FORNER, ALEJANDRO (ICMDM)" userId="36ba8dc6-7ada-4c6e-9e1f-63bd8aae91ff" providerId="ADAL" clId="{E49B9A69-F1CB-154A-9FA5-5CD832A2EEFC}" dt="2025-10-20T21:57:34.314" v="1163" actId="20577"/>
          <ac:spMkLst>
            <pc:docMk/>
            <pc:sldMk cId="3146833162" sldId="6831"/>
            <ac:spMk id="3" creationId="{3833C768-0313-963F-534D-D72E1B47288F}"/>
          </ac:spMkLst>
        </pc:spChg>
        <pc:spChg chg="mod">
          <ac:chgData name="FORNER, ALEJANDRO (ICMDM)" userId="36ba8dc6-7ada-4c6e-9e1f-63bd8aae91ff" providerId="ADAL" clId="{E49B9A69-F1CB-154A-9FA5-5CD832A2EEFC}" dt="2025-10-20T21:45:20.330" v="1038" actId="14100"/>
          <ac:spMkLst>
            <pc:docMk/>
            <pc:sldMk cId="3146833162" sldId="6831"/>
            <ac:spMk id="4" creationId="{FC33083C-AAD3-EF5D-6992-3026D1A657C3}"/>
          </ac:spMkLst>
        </pc:spChg>
        <pc:spChg chg="mod">
          <ac:chgData name="FORNER, ALEJANDRO (ICMDM)" userId="36ba8dc6-7ada-4c6e-9e1f-63bd8aae91ff" providerId="ADAL" clId="{E49B9A69-F1CB-154A-9FA5-5CD832A2EEFC}" dt="2025-10-20T21:45:08.549" v="1016" actId="14100"/>
          <ac:spMkLst>
            <pc:docMk/>
            <pc:sldMk cId="3146833162" sldId="6831"/>
            <ac:spMk id="6" creationId="{DADDE65E-E678-0EA0-4171-97C127C87090}"/>
          </ac:spMkLst>
        </pc:spChg>
        <pc:spChg chg="mod">
          <ac:chgData name="FORNER, ALEJANDRO (ICMDM)" userId="36ba8dc6-7ada-4c6e-9e1f-63bd8aae91ff" providerId="ADAL" clId="{E49B9A69-F1CB-154A-9FA5-5CD832A2EEFC}" dt="2025-10-20T20:16:19.676" v="334"/>
          <ac:spMkLst>
            <pc:docMk/>
            <pc:sldMk cId="3146833162" sldId="6831"/>
            <ac:spMk id="7" creationId="{B42BC73D-0B15-F72F-0282-AEE12E440318}"/>
          </ac:spMkLst>
        </pc:spChg>
        <pc:spChg chg="mod">
          <ac:chgData name="FORNER, ALEJANDRO (ICMDM)" userId="36ba8dc6-7ada-4c6e-9e1f-63bd8aae91ff" providerId="ADAL" clId="{E49B9A69-F1CB-154A-9FA5-5CD832A2EEFC}" dt="2025-10-20T20:16:19.676" v="334"/>
          <ac:spMkLst>
            <pc:docMk/>
            <pc:sldMk cId="3146833162" sldId="6831"/>
            <ac:spMk id="14" creationId="{89939305-6C89-9320-3D53-0A14D55232BC}"/>
          </ac:spMkLst>
        </pc:spChg>
        <pc:spChg chg="mod">
          <ac:chgData name="FORNER, ALEJANDRO (ICMDM)" userId="36ba8dc6-7ada-4c6e-9e1f-63bd8aae91ff" providerId="ADAL" clId="{E49B9A69-F1CB-154A-9FA5-5CD832A2EEFC}" dt="2025-10-20T20:16:19.676" v="334"/>
          <ac:spMkLst>
            <pc:docMk/>
            <pc:sldMk cId="3146833162" sldId="6831"/>
            <ac:spMk id="16" creationId="{DBA6D028-8B35-805D-F657-F428977B47E1}"/>
          </ac:spMkLst>
        </pc:spChg>
        <pc:spChg chg="add mod">
          <ac:chgData name="FORNER, ALEJANDRO (ICMDM)" userId="36ba8dc6-7ada-4c6e-9e1f-63bd8aae91ff" providerId="ADAL" clId="{E49B9A69-F1CB-154A-9FA5-5CD832A2EEFC}" dt="2025-10-20T21:45:13.973" v="1036" actId="1036"/>
          <ac:spMkLst>
            <pc:docMk/>
            <pc:sldMk cId="3146833162" sldId="6831"/>
            <ac:spMk id="18" creationId="{3572F98A-0001-04F2-AAA4-15EBD276ABB3}"/>
          </ac:spMkLst>
        </pc:spChg>
        <pc:grpChg chg="add mod">
          <ac:chgData name="FORNER, ALEJANDRO (ICMDM)" userId="36ba8dc6-7ada-4c6e-9e1f-63bd8aae91ff" providerId="ADAL" clId="{E49B9A69-F1CB-154A-9FA5-5CD832A2EEFC}" dt="2025-10-20T20:16:19.676" v="334"/>
          <ac:grpSpMkLst>
            <pc:docMk/>
            <pc:sldMk cId="3146833162" sldId="6831"/>
            <ac:grpSpMk id="2" creationId="{5E243ADC-4276-FD43-6CFD-BC7C836363A8}"/>
          </ac:grpSpMkLst>
        </pc:grpChg>
        <pc:grpChg chg="mod">
          <ac:chgData name="FORNER, ALEJANDRO (ICMDM)" userId="36ba8dc6-7ada-4c6e-9e1f-63bd8aae91ff" providerId="ADAL" clId="{E49B9A69-F1CB-154A-9FA5-5CD832A2EEFC}" dt="2025-10-20T20:16:19.676" v="334"/>
          <ac:grpSpMkLst>
            <pc:docMk/>
            <pc:sldMk cId="3146833162" sldId="6831"/>
            <ac:grpSpMk id="10" creationId="{4EF2B45E-FD65-439B-DF25-70ED5A808DCC}"/>
          </ac:grpSpMkLst>
        </pc:grpChg>
        <pc:grpChg chg="add mod">
          <ac:chgData name="FORNER, ALEJANDRO (ICMDM)" userId="36ba8dc6-7ada-4c6e-9e1f-63bd8aae91ff" providerId="ADAL" clId="{E49B9A69-F1CB-154A-9FA5-5CD832A2EEFC}" dt="2025-10-20T20:16:19.676" v="334"/>
          <ac:grpSpMkLst>
            <pc:docMk/>
            <pc:sldMk cId="3146833162" sldId="6831"/>
            <ac:grpSpMk id="15" creationId="{8D7C1A71-A22E-B652-5286-E85F29DA0100}"/>
          </ac:grpSpMkLst>
        </pc:grpChg>
        <pc:picChg chg="mod">
          <ac:chgData name="FORNER, ALEJANDRO (ICMDM)" userId="36ba8dc6-7ada-4c6e-9e1f-63bd8aae91ff" providerId="ADAL" clId="{E49B9A69-F1CB-154A-9FA5-5CD832A2EEFC}" dt="2025-10-20T20:16:19.676" v="334"/>
          <ac:picMkLst>
            <pc:docMk/>
            <pc:sldMk cId="3146833162" sldId="6831"/>
            <ac:picMk id="9" creationId="{8AFD4688-92B3-46A5-9A09-A1A45DA790A4}"/>
          </ac:picMkLst>
        </pc:picChg>
        <pc:picChg chg="mod">
          <ac:chgData name="FORNER, ALEJANDRO (ICMDM)" userId="36ba8dc6-7ada-4c6e-9e1f-63bd8aae91ff" providerId="ADAL" clId="{E49B9A69-F1CB-154A-9FA5-5CD832A2EEFC}" dt="2025-10-20T20:16:19.676" v="334"/>
          <ac:picMkLst>
            <pc:docMk/>
            <pc:sldMk cId="3146833162" sldId="6831"/>
            <ac:picMk id="11" creationId="{A7428E6B-5E89-97A1-7C14-BCC3AEFA44A0}"/>
          </ac:picMkLst>
        </pc:picChg>
        <pc:picChg chg="mod">
          <ac:chgData name="FORNER, ALEJANDRO (ICMDM)" userId="36ba8dc6-7ada-4c6e-9e1f-63bd8aae91ff" providerId="ADAL" clId="{E49B9A69-F1CB-154A-9FA5-5CD832A2EEFC}" dt="2025-10-20T20:16:19.676" v="334"/>
          <ac:picMkLst>
            <pc:docMk/>
            <pc:sldMk cId="3146833162" sldId="6831"/>
            <ac:picMk id="17" creationId="{F88D1457-98BA-4ACF-5F5C-8DD444A46A98}"/>
          </ac:picMkLst>
        </pc:picChg>
      </pc:sldChg>
      <pc:sldChg chg="addSp modSp del">
        <pc:chgData name="FORNER, ALEJANDRO (ICMDM)" userId="36ba8dc6-7ada-4c6e-9e1f-63bd8aae91ff" providerId="ADAL" clId="{E49B9A69-F1CB-154A-9FA5-5CD832A2EEFC}" dt="2025-10-20T20:39:39.454" v="532" actId="2696"/>
        <pc:sldMkLst>
          <pc:docMk/>
          <pc:sldMk cId="3597141301" sldId="6832"/>
        </pc:sldMkLst>
      </pc:sldChg>
      <pc:sldChg chg="addSp modSp del">
        <pc:chgData name="FORNER, ALEJANDRO (ICMDM)" userId="36ba8dc6-7ada-4c6e-9e1f-63bd8aae91ff" providerId="ADAL" clId="{E49B9A69-F1CB-154A-9FA5-5CD832A2EEFC}" dt="2025-10-20T20:39:41.623" v="534" actId="2696"/>
        <pc:sldMkLst>
          <pc:docMk/>
          <pc:sldMk cId="3655144181" sldId="6833"/>
        </pc:sldMkLst>
      </pc:sldChg>
      <pc:sldChg chg="addSp modSp del">
        <pc:chgData name="FORNER, ALEJANDRO (ICMDM)" userId="36ba8dc6-7ada-4c6e-9e1f-63bd8aae91ff" providerId="ADAL" clId="{E49B9A69-F1CB-154A-9FA5-5CD832A2EEFC}" dt="2025-10-20T20:41:16.210" v="549" actId="2696"/>
        <pc:sldMkLst>
          <pc:docMk/>
          <pc:sldMk cId="957731825" sldId="6834"/>
        </pc:sldMkLst>
      </pc:sldChg>
      <pc:sldChg chg="del">
        <pc:chgData name="FORNER, ALEJANDRO (ICMDM)" userId="36ba8dc6-7ada-4c6e-9e1f-63bd8aae91ff" providerId="ADAL" clId="{E49B9A69-F1CB-154A-9FA5-5CD832A2EEFC}" dt="2025-10-20T20:16:13.947" v="332" actId="2696"/>
        <pc:sldMkLst>
          <pc:docMk/>
          <pc:sldMk cId="3908685364" sldId="6835"/>
        </pc:sldMkLst>
      </pc:sldChg>
      <pc:sldChg chg="addSp modSp del mod">
        <pc:chgData name="FORNER, ALEJANDRO (ICMDM)" userId="36ba8dc6-7ada-4c6e-9e1f-63bd8aae91ff" providerId="ADAL" clId="{E49B9A69-F1CB-154A-9FA5-5CD832A2EEFC}" dt="2025-10-20T20:39:40.879" v="533" actId="2696"/>
        <pc:sldMkLst>
          <pc:docMk/>
          <pc:sldMk cId="3649005187" sldId="6837"/>
        </pc:sldMkLst>
      </pc:sldChg>
      <pc:sldChg chg="addSp modSp del">
        <pc:chgData name="FORNER, ALEJANDRO (ICMDM)" userId="36ba8dc6-7ada-4c6e-9e1f-63bd8aae91ff" providerId="ADAL" clId="{E49B9A69-F1CB-154A-9FA5-5CD832A2EEFC}" dt="2025-10-20T20:51:44.873" v="582" actId="2696"/>
        <pc:sldMkLst>
          <pc:docMk/>
          <pc:sldMk cId="3522791865" sldId="6838"/>
        </pc:sldMkLst>
      </pc:sldChg>
      <pc:sldChg chg="del">
        <pc:chgData name="FORNER, ALEJANDRO (ICMDM)" userId="36ba8dc6-7ada-4c6e-9e1f-63bd8aae91ff" providerId="ADAL" clId="{E49B9A69-F1CB-154A-9FA5-5CD832A2EEFC}" dt="2025-10-20T19:50:59.126" v="43" actId="2696"/>
        <pc:sldMkLst>
          <pc:docMk/>
          <pc:sldMk cId="1535502318" sldId="6839"/>
        </pc:sldMkLst>
      </pc:sldChg>
      <pc:sldChg chg="del">
        <pc:chgData name="FORNER, ALEJANDRO (ICMDM)" userId="36ba8dc6-7ada-4c6e-9e1f-63bd8aae91ff" providerId="ADAL" clId="{E49B9A69-F1CB-154A-9FA5-5CD832A2EEFC}" dt="2025-10-20T19:51:00.439" v="44" actId="2696"/>
        <pc:sldMkLst>
          <pc:docMk/>
          <pc:sldMk cId="1070116576" sldId="6840"/>
        </pc:sldMkLst>
      </pc:sldChg>
      <pc:sldChg chg="del">
        <pc:chgData name="FORNER, ALEJANDRO (ICMDM)" userId="36ba8dc6-7ada-4c6e-9e1f-63bd8aae91ff" providerId="ADAL" clId="{E49B9A69-F1CB-154A-9FA5-5CD832A2EEFC}" dt="2025-10-20T19:51:02.156" v="45" actId="2696"/>
        <pc:sldMkLst>
          <pc:docMk/>
          <pc:sldMk cId="2623614310" sldId="6841"/>
        </pc:sldMkLst>
      </pc:sldChg>
      <pc:sldChg chg="del">
        <pc:chgData name="FORNER, ALEJANDRO (ICMDM)" userId="36ba8dc6-7ada-4c6e-9e1f-63bd8aae91ff" providerId="ADAL" clId="{E49B9A69-F1CB-154A-9FA5-5CD832A2EEFC}" dt="2025-10-20T19:51:03.962" v="46" actId="2696"/>
        <pc:sldMkLst>
          <pc:docMk/>
          <pc:sldMk cId="1107892665" sldId="6842"/>
        </pc:sldMkLst>
      </pc:sldChg>
      <pc:sldChg chg="addSp delSp modSp del mod">
        <pc:chgData name="FORNER, ALEJANDRO (ICMDM)" userId="36ba8dc6-7ada-4c6e-9e1f-63bd8aae91ff" providerId="ADAL" clId="{E49B9A69-F1CB-154A-9FA5-5CD832A2EEFC}" dt="2025-10-20T20:26:08.334" v="393" actId="2696"/>
        <pc:sldMkLst>
          <pc:docMk/>
          <pc:sldMk cId="1794505469" sldId="6843"/>
        </pc:sldMkLst>
      </pc:sldChg>
      <pc:sldChg chg="addSp delSp modSp del mod">
        <pc:chgData name="FORNER, ALEJANDRO (ICMDM)" userId="36ba8dc6-7ada-4c6e-9e1f-63bd8aae91ff" providerId="ADAL" clId="{E49B9A69-F1CB-154A-9FA5-5CD832A2EEFC}" dt="2025-10-20T20:18:29.639" v="359" actId="2696"/>
        <pc:sldMkLst>
          <pc:docMk/>
          <pc:sldMk cId="2928971438" sldId="6844"/>
        </pc:sldMkLst>
      </pc:sldChg>
      <pc:sldChg chg="modSp add del">
        <pc:chgData name="FORNER, ALEJANDRO (ICMDM)" userId="36ba8dc6-7ada-4c6e-9e1f-63bd8aae91ff" providerId="ADAL" clId="{E49B9A69-F1CB-154A-9FA5-5CD832A2EEFC}" dt="2025-10-20T19:48:07.293" v="42" actId="2696"/>
        <pc:sldMkLst>
          <pc:docMk/>
          <pc:sldMk cId="2497570173" sldId="6931"/>
        </pc:sldMkLst>
      </pc:sldChg>
      <pc:sldChg chg="addSp delSp modSp mod">
        <pc:chgData name="FORNER, ALEJANDRO (ICMDM)" userId="36ba8dc6-7ada-4c6e-9e1f-63bd8aae91ff" providerId="ADAL" clId="{E49B9A69-F1CB-154A-9FA5-5CD832A2EEFC}" dt="2025-10-20T20:35:02.329" v="495" actId="1036"/>
        <pc:sldMkLst>
          <pc:docMk/>
          <pc:sldMk cId="3769509468" sldId="2146848565"/>
        </pc:sldMkLst>
        <pc:spChg chg="mod">
          <ac:chgData name="FORNER, ALEJANDRO (ICMDM)" userId="36ba8dc6-7ada-4c6e-9e1f-63bd8aae91ff" providerId="ADAL" clId="{E49B9A69-F1CB-154A-9FA5-5CD832A2EEFC}" dt="2025-10-20T20:08:23.054" v="188" actId="1035"/>
          <ac:spMkLst>
            <pc:docMk/>
            <pc:sldMk cId="3769509468" sldId="2146848565"/>
            <ac:spMk id="9" creationId="{C0872647-38AD-6288-EA8B-A362686A46CC}"/>
          </ac:spMkLst>
        </pc:spChg>
        <pc:spChg chg="mod">
          <ac:chgData name="FORNER, ALEJANDRO (ICMDM)" userId="36ba8dc6-7ada-4c6e-9e1f-63bd8aae91ff" providerId="ADAL" clId="{E49B9A69-F1CB-154A-9FA5-5CD832A2EEFC}" dt="2025-10-20T20:08:23.054" v="188" actId="1035"/>
          <ac:spMkLst>
            <pc:docMk/>
            <pc:sldMk cId="3769509468" sldId="2146848565"/>
            <ac:spMk id="13" creationId="{5953ADC9-E86A-70E1-04F5-B760642C2A86}"/>
          </ac:spMkLst>
        </pc:spChg>
        <pc:spChg chg="mod">
          <ac:chgData name="FORNER, ALEJANDRO (ICMDM)" userId="36ba8dc6-7ada-4c6e-9e1f-63bd8aae91ff" providerId="ADAL" clId="{E49B9A69-F1CB-154A-9FA5-5CD832A2EEFC}" dt="2025-10-20T20:12:57.053" v="203"/>
          <ac:spMkLst>
            <pc:docMk/>
            <pc:sldMk cId="3769509468" sldId="2146848565"/>
            <ac:spMk id="35" creationId="{AB2894C8-FE88-462B-CB85-5558AC15CFDB}"/>
          </ac:spMkLst>
        </pc:spChg>
        <pc:spChg chg="mod">
          <ac:chgData name="FORNER, ALEJANDRO (ICMDM)" userId="36ba8dc6-7ada-4c6e-9e1f-63bd8aae91ff" providerId="ADAL" clId="{E49B9A69-F1CB-154A-9FA5-5CD832A2EEFC}" dt="2025-10-20T20:12:57.053" v="203"/>
          <ac:spMkLst>
            <pc:docMk/>
            <pc:sldMk cId="3769509468" sldId="2146848565"/>
            <ac:spMk id="42" creationId="{BFDC917E-649C-AB38-D979-A9DFAD11F0E1}"/>
          </ac:spMkLst>
        </pc:spChg>
        <pc:spChg chg="mod">
          <ac:chgData name="FORNER, ALEJANDRO (ICMDM)" userId="36ba8dc6-7ada-4c6e-9e1f-63bd8aae91ff" providerId="ADAL" clId="{E49B9A69-F1CB-154A-9FA5-5CD832A2EEFC}" dt="2025-10-20T20:12:57.053" v="203"/>
          <ac:spMkLst>
            <pc:docMk/>
            <pc:sldMk cId="3769509468" sldId="2146848565"/>
            <ac:spMk id="44" creationId="{E861723E-5B76-80AC-4B2B-03D9BD84C13F}"/>
          </ac:spMkLst>
        </pc:spChg>
        <pc:spChg chg="add mod">
          <ac:chgData name="FORNER, ALEJANDRO (ICMDM)" userId="36ba8dc6-7ada-4c6e-9e1f-63bd8aae91ff" providerId="ADAL" clId="{E49B9A69-F1CB-154A-9FA5-5CD832A2EEFC}" dt="2025-10-20T20:35:02.329" v="495" actId="1036"/>
          <ac:spMkLst>
            <pc:docMk/>
            <pc:sldMk cId="3769509468" sldId="2146848565"/>
            <ac:spMk id="46" creationId="{4ADF3D7A-511E-1758-D7C5-6D5C88D4ACB0}"/>
          </ac:spMkLst>
        </pc:spChg>
        <pc:grpChg chg="add mod">
          <ac:chgData name="FORNER, ALEJANDRO (ICMDM)" userId="36ba8dc6-7ada-4c6e-9e1f-63bd8aae91ff" providerId="ADAL" clId="{E49B9A69-F1CB-154A-9FA5-5CD832A2EEFC}" dt="2025-10-20T20:12:57.053" v="203"/>
          <ac:grpSpMkLst>
            <pc:docMk/>
            <pc:sldMk cId="3769509468" sldId="2146848565"/>
            <ac:grpSpMk id="33" creationId="{F702BA8B-54CA-3724-4E80-02902A517C56}"/>
          </ac:grpSpMkLst>
        </pc:grpChg>
        <pc:grpChg chg="mod">
          <ac:chgData name="FORNER, ALEJANDRO (ICMDM)" userId="36ba8dc6-7ada-4c6e-9e1f-63bd8aae91ff" providerId="ADAL" clId="{E49B9A69-F1CB-154A-9FA5-5CD832A2EEFC}" dt="2025-10-20T20:12:57.053" v="203"/>
          <ac:grpSpMkLst>
            <pc:docMk/>
            <pc:sldMk cId="3769509468" sldId="2146848565"/>
            <ac:grpSpMk id="38" creationId="{4C76228D-9102-E8F9-570A-7777D4A687C9}"/>
          </ac:grpSpMkLst>
        </pc:grpChg>
        <pc:grpChg chg="add mod">
          <ac:chgData name="FORNER, ALEJANDRO (ICMDM)" userId="36ba8dc6-7ada-4c6e-9e1f-63bd8aae91ff" providerId="ADAL" clId="{E49B9A69-F1CB-154A-9FA5-5CD832A2EEFC}" dt="2025-10-20T20:12:57.053" v="203"/>
          <ac:grpSpMkLst>
            <pc:docMk/>
            <pc:sldMk cId="3769509468" sldId="2146848565"/>
            <ac:grpSpMk id="43" creationId="{51BED638-72FD-CA22-E974-3F5D003098E8}"/>
          </ac:grpSpMkLst>
        </pc:grpChg>
        <pc:picChg chg="mod">
          <ac:chgData name="FORNER, ALEJANDRO (ICMDM)" userId="36ba8dc6-7ada-4c6e-9e1f-63bd8aae91ff" providerId="ADAL" clId="{E49B9A69-F1CB-154A-9FA5-5CD832A2EEFC}" dt="2025-10-20T20:12:57.053" v="203"/>
          <ac:picMkLst>
            <pc:docMk/>
            <pc:sldMk cId="3769509468" sldId="2146848565"/>
            <ac:picMk id="37" creationId="{E94C58BA-703C-C52C-D145-42DB7D93E6D8}"/>
          </ac:picMkLst>
        </pc:picChg>
        <pc:picChg chg="mod">
          <ac:chgData name="FORNER, ALEJANDRO (ICMDM)" userId="36ba8dc6-7ada-4c6e-9e1f-63bd8aae91ff" providerId="ADAL" clId="{E49B9A69-F1CB-154A-9FA5-5CD832A2EEFC}" dt="2025-10-20T20:12:57.053" v="203"/>
          <ac:picMkLst>
            <pc:docMk/>
            <pc:sldMk cId="3769509468" sldId="2146848565"/>
            <ac:picMk id="39" creationId="{A465A098-7605-F378-F13B-F88B4C014BBE}"/>
          </ac:picMkLst>
        </pc:picChg>
        <pc:picChg chg="mod">
          <ac:chgData name="FORNER, ALEJANDRO (ICMDM)" userId="36ba8dc6-7ada-4c6e-9e1f-63bd8aae91ff" providerId="ADAL" clId="{E49B9A69-F1CB-154A-9FA5-5CD832A2EEFC}" dt="2025-10-20T20:12:57.053" v="203"/>
          <ac:picMkLst>
            <pc:docMk/>
            <pc:sldMk cId="3769509468" sldId="2146848565"/>
            <ac:picMk id="45" creationId="{03BCEF53-7947-10DD-182E-FBD7D8E3AB15}"/>
          </ac:picMkLst>
        </pc:picChg>
      </pc:sldChg>
      <pc:sldChg chg="addSp modSp del">
        <pc:chgData name="FORNER, ALEJANDRO (ICMDM)" userId="36ba8dc6-7ada-4c6e-9e1f-63bd8aae91ff" providerId="ADAL" clId="{E49B9A69-F1CB-154A-9FA5-5CD832A2EEFC}" dt="2025-10-20T20:46:41.809" v="577" actId="2696"/>
        <pc:sldMkLst>
          <pc:docMk/>
          <pc:sldMk cId="3312034439" sldId="2146848566"/>
        </pc:sldMkLst>
      </pc:sldChg>
      <pc:sldChg chg="addSp modSp mod ord setBg">
        <pc:chgData name="FORNER, ALEJANDRO (ICMDM)" userId="36ba8dc6-7ada-4c6e-9e1f-63bd8aae91ff" providerId="ADAL" clId="{E49B9A69-F1CB-154A-9FA5-5CD832A2EEFC}" dt="2025-10-20T20:04:41.476" v="164"/>
        <pc:sldMkLst>
          <pc:docMk/>
          <pc:sldMk cId="4073529934" sldId="2146848567"/>
        </pc:sldMkLst>
        <pc:spChg chg="mod">
          <ac:chgData name="FORNER, ALEJANDRO (ICMDM)" userId="36ba8dc6-7ada-4c6e-9e1f-63bd8aae91ff" providerId="ADAL" clId="{E49B9A69-F1CB-154A-9FA5-5CD832A2EEFC}" dt="2025-10-20T19:47:27.906" v="3" actId="255"/>
          <ac:spMkLst>
            <pc:docMk/>
            <pc:sldMk cId="4073529934" sldId="2146848567"/>
            <ac:spMk id="2" creationId="{66C896BD-E25E-0784-0AD4-BDCD3B656DB0}"/>
          </ac:spMkLst>
        </pc:spChg>
        <pc:spChg chg="mod">
          <ac:chgData name="FORNER, ALEJANDRO (ICMDM)" userId="36ba8dc6-7ada-4c6e-9e1f-63bd8aae91ff" providerId="ADAL" clId="{E49B9A69-F1CB-154A-9FA5-5CD832A2EEFC}" dt="2025-10-20T19:47:48.963" v="29" actId="1038"/>
          <ac:spMkLst>
            <pc:docMk/>
            <pc:sldMk cId="4073529934" sldId="2146848567"/>
            <ac:spMk id="3" creationId="{FCCBBCBD-A564-9C60-CB3F-1D064C3BF615}"/>
          </ac:spMkLst>
        </pc:spChg>
        <pc:spChg chg="add mod">
          <ac:chgData name="FORNER, ALEJANDRO (ICMDM)" userId="36ba8dc6-7ada-4c6e-9e1f-63bd8aae91ff" providerId="ADAL" clId="{E49B9A69-F1CB-154A-9FA5-5CD832A2EEFC}" dt="2025-10-20T19:47:39.432" v="4"/>
          <ac:spMkLst>
            <pc:docMk/>
            <pc:sldMk cId="4073529934" sldId="2146848567"/>
            <ac:spMk id="11" creationId="{4903F904-6EEA-74D5-3B85-DF8E230CFB40}"/>
          </ac:spMkLst>
        </pc:spChg>
        <pc:spChg chg="add mod">
          <ac:chgData name="FORNER, ALEJANDRO (ICMDM)" userId="36ba8dc6-7ada-4c6e-9e1f-63bd8aae91ff" providerId="ADAL" clId="{E49B9A69-F1CB-154A-9FA5-5CD832A2EEFC}" dt="2025-10-20T19:48:01.146" v="41" actId="1035"/>
          <ac:spMkLst>
            <pc:docMk/>
            <pc:sldMk cId="4073529934" sldId="2146848567"/>
            <ac:spMk id="20" creationId="{C3F3FDD4-5912-4484-90CA-C929600634D7}"/>
          </ac:spMkLst>
        </pc:spChg>
        <pc:spChg chg="add mod">
          <ac:chgData name="FORNER, ALEJANDRO (ICMDM)" userId="36ba8dc6-7ada-4c6e-9e1f-63bd8aae91ff" providerId="ADAL" clId="{E49B9A69-F1CB-154A-9FA5-5CD832A2EEFC}" dt="2025-10-20T19:47:56.683" v="30" actId="1076"/>
          <ac:spMkLst>
            <pc:docMk/>
            <pc:sldMk cId="4073529934" sldId="2146848567"/>
            <ac:spMk id="21" creationId="{F5D6003B-0730-2C1E-C9E7-F142A088B8A4}"/>
          </ac:spMkLst>
        </pc:spChg>
        <pc:graphicFrameChg chg="add mod">
          <ac:chgData name="FORNER, ALEJANDRO (ICMDM)" userId="36ba8dc6-7ada-4c6e-9e1f-63bd8aae91ff" providerId="ADAL" clId="{E49B9A69-F1CB-154A-9FA5-5CD832A2EEFC}" dt="2025-10-20T19:48:01.146" v="41" actId="1035"/>
          <ac:graphicFrameMkLst>
            <pc:docMk/>
            <pc:sldMk cId="4073529934" sldId="2146848567"/>
            <ac:graphicFrameMk id="10" creationId="{F544A2CB-67DB-E07D-BFDB-F6D45F4B9012}"/>
          </ac:graphicFrameMkLst>
        </pc:graphicFrameChg>
      </pc:sldChg>
      <pc:sldChg chg="addSp delSp modSp add mod setBg">
        <pc:chgData name="FORNER, ALEJANDRO (ICMDM)" userId="36ba8dc6-7ada-4c6e-9e1f-63bd8aae91ff" providerId="ADAL" clId="{E49B9A69-F1CB-154A-9FA5-5CD832A2EEFC}" dt="2025-10-20T20:04:41.476" v="164"/>
        <pc:sldMkLst>
          <pc:docMk/>
          <pc:sldMk cId="2377006427" sldId="2146848568"/>
        </pc:sldMkLst>
        <pc:spChg chg="mod">
          <ac:chgData name="FORNER, ALEJANDRO (ICMDM)" userId="36ba8dc6-7ada-4c6e-9e1f-63bd8aae91ff" providerId="ADAL" clId="{E49B9A69-F1CB-154A-9FA5-5CD832A2EEFC}" dt="2025-10-20T19:54:02.641" v="93" actId="1035"/>
          <ac:spMkLst>
            <pc:docMk/>
            <pc:sldMk cId="2377006427" sldId="2146848568"/>
            <ac:spMk id="2" creationId="{A1581EF5-2E81-5C4A-9CE8-BF19C1FAD9E9}"/>
          </ac:spMkLst>
        </pc:spChg>
        <pc:spChg chg="mod">
          <ac:chgData name="FORNER, ALEJANDRO (ICMDM)" userId="36ba8dc6-7ada-4c6e-9e1f-63bd8aae91ff" providerId="ADAL" clId="{E49B9A69-F1CB-154A-9FA5-5CD832A2EEFC}" dt="2025-10-20T19:54:06.358" v="107" actId="1035"/>
          <ac:spMkLst>
            <pc:docMk/>
            <pc:sldMk cId="2377006427" sldId="2146848568"/>
            <ac:spMk id="4" creationId="{6747A98A-195B-62FD-0ECF-E69F2321B303}"/>
          </ac:spMkLst>
        </pc:spChg>
        <pc:spChg chg="add mod">
          <ac:chgData name="FORNER, ALEJANDRO (ICMDM)" userId="36ba8dc6-7ada-4c6e-9e1f-63bd8aae91ff" providerId="ADAL" clId="{E49B9A69-F1CB-154A-9FA5-5CD832A2EEFC}" dt="2025-10-20T19:53:54.286" v="75" actId="1035"/>
          <ac:spMkLst>
            <pc:docMk/>
            <pc:sldMk cId="2377006427" sldId="2146848568"/>
            <ac:spMk id="21" creationId="{629170C9-5FD2-6ABB-91AB-5265073B1778}"/>
          </ac:spMkLst>
        </pc:spChg>
        <pc:spChg chg="add mod">
          <ac:chgData name="FORNER, ALEJANDRO (ICMDM)" userId="36ba8dc6-7ada-4c6e-9e1f-63bd8aae91ff" providerId="ADAL" clId="{E49B9A69-F1CB-154A-9FA5-5CD832A2EEFC}" dt="2025-10-20T19:53:54.286" v="75" actId="1035"/>
          <ac:spMkLst>
            <pc:docMk/>
            <pc:sldMk cId="2377006427" sldId="2146848568"/>
            <ac:spMk id="22" creationId="{3EBD83B0-B4C2-1210-A377-1C4801709C19}"/>
          </ac:spMkLst>
        </pc:spChg>
        <pc:spChg chg="add mod">
          <ac:chgData name="FORNER, ALEJANDRO (ICMDM)" userId="36ba8dc6-7ada-4c6e-9e1f-63bd8aae91ff" providerId="ADAL" clId="{E49B9A69-F1CB-154A-9FA5-5CD832A2EEFC}" dt="2025-10-20T19:53:54.286" v="75" actId="1035"/>
          <ac:spMkLst>
            <pc:docMk/>
            <pc:sldMk cId="2377006427" sldId="2146848568"/>
            <ac:spMk id="24" creationId="{FC83BB3B-D7CB-2BE4-DABB-813F2FCF6FBD}"/>
          </ac:spMkLst>
        </pc:spChg>
        <pc:spChg chg="add mod">
          <ac:chgData name="FORNER, ALEJANDRO (ICMDM)" userId="36ba8dc6-7ada-4c6e-9e1f-63bd8aae91ff" providerId="ADAL" clId="{E49B9A69-F1CB-154A-9FA5-5CD832A2EEFC}" dt="2025-10-20T19:53:54.286" v="75" actId="1035"/>
          <ac:spMkLst>
            <pc:docMk/>
            <pc:sldMk cId="2377006427" sldId="2146848568"/>
            <ac:spMk id="25" creationId="{9DDB07B4-472D-61C4-A13C-1B9DA5CB8298}"/>
          </ac:spMkLst>
        </pc:spChg>
        <pc:spChg chg="add mod">
          <ac:chgData name="FORNER, ALEJANDRO (ICMDM)" userId="36ba8dc6-7ada-4c6e-9e1f-63bd8aae91ff" providerId="ADAL" clId="{E49B9A69-F1CB-154A-9FA5-5CD832A2EEFC}" dt="2025-10-20T19:53:54.286" v="75" actId="1035"/>
          <ac:spMkLst>
            <pc:docMk/>
            <pc:sldMk cId="2377006427" sldId="2146848568"/>
            <ac:spMk id="39" creationId="{7F4C8B33-5C43-D2B3-842F-F5EE54870722}"/>
          </ac:spMkLst>
        </pc:spChg>
        <pc:spChg chg="add mod">
          <ac:chgData name="FORNER, ALEJANDRO (ICMDM)" userId="36ba8dc6-7ada-4c6e-9e1f-63bd8aae91ff" providerId="ADAL" clId="{E49B9A69-F1CB-154A-9FA5-5CD832A2EEFC}" dt="2025-10-20T19:53:54.286" v="75" actId="1035"/>
          <ac:spMkLst>
            <pc:docMk/>
            <pc:sldMk cId="2377006427" sldId="2146848568"/>
            <ac:spMk id="42" creationId="{A5329077-B386-92BB-7915-CA233E278985}"/>
          </ac:spMkLst>
        </pc:spChg>
        <pc:spChg chg="add mod">
          <ac:chgData name="FORNER, ALEJANDRO (ICMDM)" userId="36ba8dc6-7ada-4c6e-9e1f-63bd8aae91ff" providerId="ADAL" clId="{E49B9A69-F1CB-154A-9FA5-5CD832A2EEFC}" dt="2025-10-20T19:53:54.286" v="75" actId="1035"/>
          <ac:spMkLst>
            <pc:docMk/>
            <pc:sldMk cId="2377006427" sldId="2146848568"/>
            <ac:spMk id="44" creationId="{0444B5A0-6492-0522-6E2A-D8B0514501E4}"/>
          </ac:spMkLst>
        </pc:spChg>
        <pc:spChg chg="add mod">
          <ac:chgData name="FORNER, ALEJANDRO (ICMDM)" userId="36ba8dc6-7ada-4c6e-9e1f-63bd8aae91ff" providerId="ADAL" clId="{E49B9A69-F1CB-154A-9FA5-5CD832A2EEFC}" dt="2025-10-20T19:53:54.286" v="75" actId="1035"/>
          <ac:spMkLst>
            <pc:docMk/>
            <pc:sldMk cId="2377006427" sldId="2146848568"/>
            <ac:spMk id="47" creationId="{B1322379-3474-C582-FFCC-4B8CC225EC5E}"/>
          </ac:spMkLst>
        </pc:spChg>
        <pc:spChg chg="add mod">
          <ac:chgData name="FORNER, ALEJANDRO (ICMDM)" userId="36ba8dc6-7ada-4c6e-9e1f-63bd8aae91ff" providerId="ADAL" clId="{E49B9A69-F1CB-154A-9FA5-5CD832A2EEFC}" dt="2025-10-20T19:53:54.286" v="75" actId="1035"/>
          <ac:spMkLst>
            <pc:docMk/>
            <pc:sldMk cId="2377006427" sldId="2146848568"/>
            <ac:spMk id="48" creationId="{79568F31-EC70-C1BB-DA65-CFF0F2E41A2E}"/>
          </ac:spMkLst>
        </pc:spChg>
        <pc:spChg chg="add mod">
          <ac:chgData name="FORNER, ALEJANDRO (ICMDM)" userId="36ba8dc6-7ada-4c6e-9e1f-63bd8aae91ff" providerId="ADAL" clId="{E49B9A69-F1CB-154A-9FA5-5CD832A2EEFC}" dt="2025-10-20T19:53:54.286" v="75" actId="1035"/>
          <ac:spMkLst>
            <pc:docMk/>
            <pc:sldMk cId="2377006427" sldId="2146848568"/>
            <ac:spMk id="52" creationId="{50557162-D783-9988-AB8F-12D2B66DD7C6}"/>
          </ac:spMkLst>
        </pc:spChg>
        <pc:spChg chg="mod">
          <ac:chgData name="FORNER, ALEJANDRO (ICMDM)" userId="36ba8dc6-7ada-4c6e-9e1f-63bd8aae91ff" providerId="ADAL" clId="{E49B9A69-F1CB-154A-9FA5-5CD832A2EEFC}" dt="2025-10-20T19:54:19.930" v="115" actId="1037"/>
          <ac:spMkLst>
            <pc:docMk/>
            <pc:sldMk cId="2377006427" sldId="2146848568"/>
            <ac:spMk id="54" creationId="{843C584F-FAA0-CB38-17DE-57C31C9C7061}"/>
          </ac:spMkLst>
        </pc:spChg>
      </pc:sldChg>
      <pc:sldChg chg="add del">
        <pc:chgData name="FORNER, ALEJANDRO (ICMDM)" userId="36ba8dc6-7ada-4c6e-9e1f-63bd8aae91ff" providerId="ADAL" clId="{E49B9A69-F1CB-154A-9FA5-5CD832A2EEFC}" dt="2025-10-20T20:04:10.884" v="163" actId="2696"/>
        <pc:sldMkLst>
          <pc:docMk/>
          <pc:sldMk cId="1422650721" sldId="2146848569"/>
        </pc:sldMkLst>
      </pc:sldChg>
      <pc:sldChg chg="addSp delSp modSp add mod setBg modAnim">
        <pc:chgData name="FORNER, ALEJANDRO (ICMDM)" userId="36ba8dc6-7ada-4c6e-9e1f-63bd8aae91ff" providerId="ADAL" clId="{E49B9A69-F1CB-154A-9FA5-5CD832A2EEFC}" dt="2025-10-20T20:04:41.476" v="164"/>
        <pc:sldMkLst>
          <pc:docMk/>
          <pc:sldMk cId="3918619572" sldId="2146848570"/>
        </pc:sldMkLst>
        <pc:spChg chg="mod">
          <ac:chgData name="FORNER, ALEJANDRO (ICMDM)" userId="36ba8dc6-7ada-4c6e-9e1f-63bd8aae91ff" providerId="ADAL" clId="{E49B9A69-F1CB-154A-9FA5-5CD832A2EEFC}" dt="2025-10-20T20:00:11.397" v="123" actId="1076"/>
          <ac:spMkLst>
            <pc:docMk/>
            <pc:sldMk cId="3918619572" sldId="2146848570"/>
            <ac:spMk id="2" creationId="{96743B12-E92E-023D-09BC-506C04B5F46D}"/>
          </ac:spMkLst>
        </pc:spChg>
        <pc:spChg chg="add mod">
          <ac:chgData name="FORNER, ALEJANDRO (ICMDM)" userId="36ba8dc6-7ada-4c6e-9e1f-63bd8aae91ff" providerId="ADAL" clId="{E49B9A69-F1CB-154A-9FA5-5CD832A2EEFC}" dt="2025-10-20T20:00:43.212" v="150" actId="1035"/>
          <ac:spMkLst>
            <pc:docMk/>
            <pc:sldMk cId="3918619572" sldId="2146848570"/>
            <ac:spMk id="3" creationId="{7BD8A59D-C0C2-CCBF-A19C-33B81A236F82}"/>
          </ac:spMkLst>
        </pc:spChg>
        <pc:spChg chg="add mod">
          <ac:chgData name="FORNER, ALEJANDRO (ICMDM)" userId="36ba8dc6-7ada-4c6e-9e1f-63bd8aae91ff" providerId="ADAL" clId="{E49B9A69-F1CB-154A-9FA5-5CD832A2EEFC}" dt="2025-10-20T20:00:43.212" v="150" actId="1035"/>
          <ac:spMkLst>
            <pc:docMk/>
            <pc:sldMk cId="3918619572" sldId="2146848570"/>
            <ac:spMk id="55" creationId="{5E02FD6F-E4CB-97D0-1144-F55CDF1DB1CE}"/>
          </ac:spMkLst>
        </pc:spChg>
        <pc:spChg chg="add mod">
          <ac:chgData name="FORNER, ALEJANDRO (ICMDM)" userId="36ba8dc6-7ada-4c6e-9e1f-63bd8aae91ff" providerId="ADAL" clId="{E49B9A69-F1CB-154A-9FA5-5CD832A2EEFC}" dt="2025-10-20T20:00:43.212" v="150" actId="1035"/>
          <ac:spMkLst>
            <pc:docMk/>
            <pc:sldMk cId="3918619572" sldId="2146848570"/>
            <ac:spMk id="57" creationId="{0ABC9415-EF72-2F08-F655-F7A08D7EB7DC}"/>
          </ac:spMkLst>
        </pc:spChg>
        <pc:spChg chg="add mod">
          <ac:chgData name="FORNER, ALEJANDRO (ICMDM)" userId="36ba8dc6-7ada-4c6e-9e1f-63bd8aae91ff" providerId="ADAL" clId="{E49B9A69-F1CB-154A-9FA5-5CD832A2EEFC}" dt="2025-10-20T20:00:43.212" v="150" actId="1035"/>
          <ac:spMkLst>
            <pc:docMk/>
            <pc:sldMk cId="3918619572" sldId="2146848570"/>
            <ac:spMk id="58" creationId="{719A208E-3414-6EAF-05E0-49F2554EA2DC}"/>
          </ac:spMkLst>
        </pc:spChg>
        <pc:spChg chg="add mod">
          <ac:chgData name="FORNER, ALEJANDRO (ICMDM)" userId="36ba8dc6-7ada-4c6e-9e1f-63bd8aae91ff" providerId="ADAL" clId="{E49B9A69-F1CB-154A-9FA5-5CD832A2EEFC}" dt="2025-10-20T20:00:43.212" v="150" actId="1035"/>
          <ac:spMkLst>
            <pc:docMk/>
            <pc:sldMk cId="3918619572" sldId="2146848570"/>
            <ac:spMk id="61" creationId="{03522D7A-444C-0C9E-961C-65B6AB20F3FE}"/>
          </ac:spMkLst>
        </pc:spChg>
        <pc:picChg chg="add mod">
          <ac:chgData name="FORNER, ALEJANDRO (ICMDM)" userId="36ba8dc6-7ada-4c6e-9e1f-63bd8aae91ff" providerId="ADAL" clId="{E49B9A69-F1CB-154A-9FA5-5CD832A2EEFC}" dt="2025-10-20T20:00:43.212" v="150" actId="1035"/>
          <ac:picMkLst>
            <pc:docMk/>
            <pc:sldMk cId="3918619572" sldId="2146848570"/>
            <ac:picMk id="56" creationId="{1DE107FE-88CA-9BF2-92B1-EB262913C1A3}"/>
          </ac:picMkLst>
        </pc:picChg>
        <pc:picChg chg="add mod">
          <ac:chgData name="FORNER, ALEJANDRO (ICMDM)" userId="36ba8dc6-7ada-4c6e-9e1f-63bd8aae91ff" providerId="ADAL" clId="{E49B9A69-F1CB-154A-9FA5-5CD832A2EEFC}" dt="2025-10-20T20:00:43.212" v="150" actId="1035"/>
          <ac:picMkLst>
            <pc:docMk/>
            <pc:sldMk cId="3918619572" sldId="2146848570"/>
            <ac:picMk id="59" creationId="{C614E902-3F63-1BDA-BCE9-4B38607DA150}"/>
          </ac:picMkLst>
        </pc:picChg>
        <pc:picChg chg="add mod">
          <ac:chgData name="FORNER, ALEJANDRO (ICMDM)" userId="36ba8dc6-7ada-4c6e-9e1f-63bd8aae91ff" providerId="ADAL" clId="{E49B9A69-F1CB-154A-9FA5-5CD832A2EEFC}" dt="2025-10-20T20:00:43.212" v="150" actId="1035"/>
          <ac:picMkLst>
            <pc:docMk/>
            <pc:sldMk cId="3918619572" sldId="2146848570"/>
            <ac:picMk id="60" creationId="{840131D3-C1F9-CC8C-8D99-85BD9568E2A1}"/>
          </ac:picMkLst>
        </pc:picChg>
      </pc:sldChg>
      <pc:sldChg chg="addSp delSp modSp add mod ord setBg modAnim">
        <pc:chgData name="FORNER, ALEJANDRO (ICMDM)" userId="36ba8dc6-7ada-4c6e-9e1f-63bd8aae91ff" providerId="ADAL" clId="{E49B9A69-F1CB-154A-9FA5-5CD832A2EEFC}" dt="2025-10-20T20:26:25.266" v="394" actId="20578"/>
        <pc:sldMkLst>
          <pc:docMk/>
          <pc:sldMk cId="3193361852" sldId="2146848571"/>
        </pc:sldMkLst>
        <pc:spChg chg="mod">
          <ac:chgData name="FORNER, ALEJANDRO (ICMDM)" userId="36ba8dc6-7ada-4c6e-9e1f-63bd8aae91ff" providerId="ADAL" clId="{E49B9A69-F1CB-154A-9FA5-5CD832A2EEFC}" dt="2025-10-20T20:01:42.150" v="154"/>
          <ac:spMkLst>
            <pc:docMk/>
            <pc:sldMk cId="3193361852" sldId="2146848571"/>
            <ac:spMk id="2" creationId="{846EE6E8-8CF6-7643-840A-CA14AD8C6A0D}"/>
          </ac:spMkLst>
        </pc:spChg>
        <pc:spChg chg="mod">
          <ac:chgData name="FORNER, ALEJANDRO (ICMDM)" userId="36ba8dc6-7ada-4c6e-9e1f-63bd8aae91ff" providerId="ADAL" clId="{E49B9A69-F1CB-154A-9FA5-5CD832A2EEFC}" dt="2025-10-20T20:02:33.644" v="157" actId="166"/>
          <ac:spMkLst>
            <pc:docMk/>
            <pc:sldMk cId="3193361852" sldId="2146848571"/>
            <ac:spMk id="4" creationId="{5E777BFC-3941-9713-5324-A9E94062EC23}"/>
          </ac:spMkLst>
        </pc:spChg>
        <pc:spChg chg="add mod">
          <ac:chgData name="FORNER, ALEJANDRO (ICMDM)" userId="36ba8dc6-7ada-4c6e-9e1f-63bd8aae91ff" providerId="ADAL" clId="{E49B9A69-F1CB-154A-9FA5-5CD832A2EEFC}" dt="2025-10-20T20:02:09.891" v="156" actId="1035"/>
          <ac:spMkLst>
            <pc:docMk/>
            <pc:sldMk cId="3193361852" sldId="2146848571"/>
            <ac:spMk id="10" creationId="{169966FE-77CE-7AB9-8FF2-4699AF69FB1A}"/>
          </ac:spMkLst>
        </pc:spChg>
        <pc:spChg chg="add mod">
          <ac:chgData name="FORNER, ALEJANDRO (ICMDM)" userId="36ba8dc6-7ada-4c6e-9e1f-63bd8aae91ff" providerId="ADAL" clId="{E49B9A69-F1CB-154A-9FA5-5CD832A2EEFC}" dt="2025-10-20T20:03:09.093" v="162" actId="1076"/>
          <ac:spMkLst>
            <pc:docMk/>
            <pc:sldMk cId="3193361852" sldId="2146848571"/>
            <ac:spMk id="11" creationId="{D38C7269-E418-8A89-1292-D8EE3F92892D}"/>
          </ac:spMkLst>
        </pc:spChg>
        <pc:picChg chg="add mod">
          <ac:chgData name="FORNER, ALEJANDRO (ICMDM)" userId="36ba8dc6-7ada-4c6e-9e1f-63bd8aae91ff" providerId="ADAL" clId="{E49B9A69-F1CB-154A-9FA5-5CD832A2EEFC}" dt="2025-10-20T20:02:09.891" v="156" actId="1035"/>
          <ac:picMkLst>
            <pc:docMk/>
            <pc:sldMk cId="3193361852" sldId="2146848571"/>
            <ac:picMk id="20" creationId="{024171E1-54C7-1130-981B-BF1BCE5C7E03}"/>
          </ac:picMkLst>
        </pc:picChg>
        <pc:picChg chg="add mod">
          <ac:chgData name="FORNER, ALEJANDRO (ICMDM)" userId="36ba8dc6-7ada-4c6e-9e1f-63bd8aae91ff" providerId="ADAL" clId="{E49B9A69-F1CB-154A-9FA5-5CD832A2EEFC}" dt="2025-10-20T20:02:09.891" v="156" actId="1035"/>
          <ac:picMkLst>
            <pc:docMk/>
            <pc:sldMk cId="3193361852" sldId="2146848571"/>
            <ac:picMk id="21" creationId="{163D6A0B-1231-496C-CC99-D86DB1F10BDF}"/>
          </ac:picMkLst>
        </pc:picChg>
      </pc:sldChg>
      <pc:sldChg chg="modSp add del mod setBg">
        <pc:chgData name="FORNER, ALEJANDRO (ICMDM)" userId="36ba8dc6-7ada-4c6e-9e1f-63bd8aae91ff" providerId="ADAL" clId="{E49B9A69-F1CB-154A-9FA5-5CD832A2EEFC}" dt="2025-10-20T20:55:30.537" v="627" actId="2696"/>
        <pc:sldMkLst>
          <pc:docMk/>
          <pc:sldMk cId="210230584" sldId="2146848572"/>
        </pc:sldMkLst>
      </pc:sldChg>
      <pc:sldChg chg="addSp delSp modSp add mod delAnim modAnim">
        <pc:chgData name="FORNER, ALEJANDRO (ICMDM)" userId="36ba8dc6-7ada-4c6e-9e1f-63bd8aae91ff" providerId="ADAL" clId="{E49B9A69-F1CB-154A-9FA5-5CD832A2EEFC}" dt="2025-10-20T20:55:24.491" v="626" actId="1038"/>
        <pc:sldMkLst>
          <pc:docMk/>
          <pc:sldMk cId="1869943159" sldId="2146848573"/>
        </pc:sldMkLst>
        <pc:spChg chg="add mod">
          <ac:chgData name="FORNER, ALEJANDRO (ICMDM)" userId="36ba8dc6-7ada-4c6e-9e1f-63bd8aae91ff" providerId="ADAL" clId="{E49B9A69-F1CB-154A-9FA5-5CD832A2EEFC}" dt="2025-10-20T20:55:24.491" v="626" actId="1038"/>
          <ac:spMkLst>
            <pc:docMk/>
            <pc:sldMk cId="1869943159" sldId="2146848573"/>
            <ac:spMk id="9" creationId="{5D37A915-9518-7A6C-0082-DC37BA7E6CB7}"/>
          </ac:spMkLst>
        </pc:spChg>
        <pc:spChg chg="add mod">
          <ac:chgData name="FORNER, ALEJANDRO (ICMDM)" userId="36ba8dc6-7ada-4c6e-9e1f-63bd8aae91ff" providerId="ADAL" clId="{E49B9A69-F1CB-154A-9FA5-5CD832A2EEFC}" dt="2025-10-20T20:55:24.491" v="626" actId="1038"/>
          <ac:spMkLst>
            <pc:docMk/>
            <pc:sldMk cId="1869943159" sldId="2146848573"/>
            <ac:spMk id="10" creationId="{333D085F-A98D-2540-7F22-6A40AF36E155}"/>
          </ac:spMkLst>
        </pc:spChg>
        <pc:spChg chg="mod">
          <ac:chgData name="FORNER, ALEJANDRO (ICMDM)" userId="36ba8dc6-7ada-4c6e-9e1f-63bd8aae91ff" providerId="ADAL" clId="{E49B9A69-F1CB-154A-9FA5-5CD832A2EEFC}" dt="2025-10-20T20:54:50.495" v="590"/>
          <ac:spMkLst>
            <pc:docMk/>
            <pc:sldMk cId="1869943159" sldId="2146848573"/>
            <ac:spMk id="11" creationId="{F3D805B2-08C2-F3FA-82D3-703F7BAB7286}"/>
          </ac:spMkLst>
        </pc:spChg>
        <pc:spChg chg="add mod">
          <ac:chgData name="FORNER, ALEJANDRO (ICMDM)" userId="36ba8dc6-7ada-4c6e-9e1f-63bd8aae91ff" providerId="ADAL" clId="{E49B9A69-F1CB-154A-9FA5-5CD832A2EEFC}" dt="2025-10-20T20:55:24.491" v="626" actId="1038"/>
          <ac:spMkLst>
            <pc:docMk/>
            <pc:sldMk cId="1869943159" sldId="2146848573"/>
            <ac:spMk id="27" creationId="{BBCE1CCA-94F4-F229-5BCE-F227064C993F}"/>
          </ac:spMkLst>
        </pc:spChg>
        <pc:picChg chg="add mod">
          <ac:chgData name="FORNER, ALEJANDRO (ICMDM)" userId="36ba8dc6-7ada-4c6e-9e1f-63bd8aae91ff" providerId="ADAL" clId="{E49B9A69-F1CB-154A-9FA5-5CD832A2EEFC}" dt="2025-10-20T20:55:24.491" v="626" actId="1038"/>
          <ac:picMkLst>
            <pc:docMk/>
            <pc:sldMk cId="1869943159" sldId="2146848573"/>
            <ac:picMk id="12" creationId="{11DDFC31-0641-2DD8-5362-425669750800}"/>
          </ac:picMkLst>
        </pc:picChg>
        <pc:picChg chg="add mod">
          <ac:chgData name="FORNER, ALEJANDRO (ICMDM)" userId="36ba8dc6-7ada-4c6e-9e1f-63bd8aae91ff" providerId="ADAL" clId="{E49B9A69-F1CB-154A-9FA5-5CD832A2EEFC}" dt="2025-10-20T20:55:24.491" v="626" actId="1038"/>
          <ac:picMkLst>
            <pc:docMk/>
            <pc:sldMk cId="1869943159" sldId="2146848573"/>
            <ac:picMk id="23" creationId="{7861ABF4-D5E9-D86C-DA3C-469C83064BB3}"/>
          </ac:picMkLst>
        </pc:picChg>
        <pc:picChg chg="add mod">
          <ac:chgData name="FORNER, ALEJANDRO (ICMDM)" userId="36ba8dc6-7ada-4c6e-9e1f-63bd8aae91ff" providerId="ADAL" clId="{E49B9A69-F1CB-154A-9FA5-5CD832A2EEFC}" dt="2025-10-20T20:55:24.491" v="626" actId="1038"/>
          <ac:picMkLst>
            <pc:docMk/>
            <pc:sldMk cId="1869943159" sldId="2146848573"/>
            <ac:picMk id="24" creationId="{59DC174A-AD54-85C9-A7AA-E882D28FAA5D}"/>
          </ac:picMkLst>
        </pc:picChg>
        <pc:picChg chg="add mod">
          <ac:chgData name="FORNER, ALEJANDRO (ICMDM)" userId="36ba8dc6-7ada-4c6e-9e1f-63bd8aae91ff" providerId="ADAL" clId="{E49B9A69-F1CB-154A-9FA5-5CD832A2EEFC}" dt="2025-10-20T20:55:24.491" v="626" actId="1038"/>
          <ac:picMkLst>
            <pc:docMk/>
            <pc:sldMk cId="1869943159" sldId="2146848573"/>
            <ac:picMk id="25" creationId="{D7595310-41CE-D57A-C879-F068A814C6A9}"/>
          </ac:picMkLst>
        </pc:picChg>
        <pc:picChg chg="add mod">
          <ac:chgData name="FORNER, ALEJANDRO (ICMDM)" userId="36ba8dc6-7ada-4c6e-9e1f-63bd8aae91ff" providerId="ADAL" clId="{E49B9A69-F1CB-154A-9FA5-5CD832A2EEFC}" dt="2025-10-20T20:55:24.491" v="626" actId="1038"/>
          <ac:picMkLst>
            <pc:docMk/>
            <pc:sldMk cId="1869943159" sldId="2146848573"/>
            <ac:picMk id="26" creationId="{74C8EF2E-6E6C-237C-5D30-F504FF6B8F3A}"/>
          </ac:picMkLst>
        </pc:picChg>
      </pc:sldChg>
      <pc:sldChg chg="addSp delSp modSp add mod">
        <pc:chgData name="FORNER, ALEJANDRO (ICMDM)" userId="36ba8dc6-7ada-4c6e-9e1f-63bd8aae91ff" providerId="ADAL" clId="{E49B9A69-F1CB-154A-9FA5-5CD832A2EEFC}" dt="2025-10-20T21:10:02.644" v="837" actId="1038"/>
        <pc:sldMkLst>
          <pc:docMk/>
          <pc:sldMk cId="2087407304" sldId="2146848574"/>
        </pc:sldMkLst>
        <pc:spChg chg="mod">
          <ac:chgData name="FORNER, ALEJANDRO (ICMDM)" userId="36ba8dc6-7ada-4c6e-9e1f-63bd8aae91ff" providerId="ADAL" clId="{E49B9A69-F1CB-154A-9FA5-5CD832A2EEFC}" dt="2025-10-20T21:09:24.065" v="812" actId="255"/>
          <ac:spMkLst>
            <pc:docMk/>
            <pc:sldMk cId="2087407304" sldId="2146848574"/>
            <ac:spMk id="2" creationId="{4459A0AC-84ED-EB53-494C-8D9A86458534}"/>
          </ac:spMkLst>
        </pc:spChg>
        <pc:spChg chg="mod">
          <ac:chgData name="FORNER, ALEJANDRO (ICMDM)" userId="36ba8dc6-7ada-4c6e-9e1f-63bd8aae91ff" providerId="ADAL" clId="{E49B9A69-F1CB-154A-9FA5-5CD832A2EEFC}" dt="2025-10-20T21:09:17.316" v="811" actId="1035"/>
          <ac:spMkLst>
            <pc:docMk/>
            <pc:sldMk cId="2087407304" sldId="2146848574"/>
            <ac:spMk id="4" creationId="{EF773BD4-0202-7867-F8DC-25EC2F76866D}"/>
          </ac:spMkLst>
        </pc:spChg>
        <pc:spChg chg="add mod">
          <ac:chgData name="FORNER, ALEJANDRO (ICMDM)" userId="36ba8dc6-7ada-4c6e-9e1f-63bd8aae91ff" providerId="ADAL" clId="{E49B9A69-F1CB-154A-9FA5-5CD832A2EEFC}" dt="2025-10-20T21:09:56.828" v="819" actId="1076"/>
          <ac:spMkLst>
            <pc:docMk/>
            <pc:sldMk cId="2087407304" sldId="2146848574"/>
            <ac:spMk id="11" creationId="{B58833F4-6529-0645-3EC9-C68AC9D20045}"/>
          </ac:spMkLst>
        </pc:spChg>
        <pc:picChg chg="add mod">
          <ac:chgData name="FORNER, ALEJANDRO (ICMDM)" userId="36ba8dc6-7ada-4c6e-9e1f-63bd8aae91ff" providerId="ADAL" clId="{E49B9A69-F1CB-154A-9FA5-5CD832A2EEFC}" dt="2025-10-20T21:10:02.644" v="837" actId="1038"/>
          <ac:picMkLst>
            <pc:docMk/>
            <pc:sldMk cId="2087407304" sldId="2146848574"/>
            <ac:picMk id="10" creationId="{DAC29B40-E18E-A75F-C192-113F56BAE40E}"/>
          </ac:picMkLst>
        </pc:picChg>
      </pc:sldChg>
      <pc:sldChg chg="addSp delSp modSp add mod delAnim">
        <pc:chgData name="FORNER, ALEJANDRO (ICMDM)" userId="36ba8dc6-7ada-4c6e-9e1f-63bd8aae91ff" providerId="ADAL" clId="{E49B9A69-F1CB-154A-9FA5-5CD832A2EEFC}" dt="2025-10-20T21:35:56.375" v="941" actId="1076"/>
        <pc:sldMkLst>
          <pc:docMk/>
          <pc:sldMk cId="4164404383" sldId="2146848575"/>
        </pc:sldMkLst>
        <pc:spChg chg="mod">
          <ac:chgData name="FORNER, ALEJANDRO (ICMDM)" userId="36ba8dc6-7ada-4c6e-9e1f-63bd8aae91ff" providerId="ADAL" clId="{E49B9A69-F1CB-154A-9FA5-5CD832A2EEFC}" dt="2025-10-20T21:32:56.971" v="934" actId="166"/>
          <ac:spMkLst>
            <pc:docMk/>
            <pc:sldMk cId="4164404383" sldId="2146848575"/>
            <ac:spMk id="13" creationId="{1E3849E9-8766-F745-F064-3FA63344EEBC}"/>
          </ac:spMkLst>
        </pc:spChg>
        <pc:picChg chg="add mod">
          <ac:chgData name="FORNER, ALEJANDRO (ICMDM)" userId="36ba8dc6-7ada-4c6e-9e1f-63bd8aae91ff" providerId="ADAL" clId="{E49B9A69-F1CB-154A-9FA5-5CD832A2EEFC}" dt="2025-10-20T21:32:44.424" v="923" actId="1076"/>
          <ac:picMkLst>
            <pc:docMk/>
            <pc:sldMk cId="4164404383" sldId="2146848575"/>
            <ac:picMk id="25" creationId="{801AD5AC-95B8-FF84-BF1B-6894FAEEABCE}"/>
          </ac:picMkLst>
        </pc:picChg>
        <pc:picChg chg="add mod modCrop">
          <ac:chgData name="FORNER, ALEJANDRO (ICMDM)" userId="36ba8dc6-7ada-4c6e-9e1f-63bd8aae91ff" providerId="ADAL" clId="{E49B9A69-F1CB-154A-9FA5-5CD832A2EEFC}" dt="2025-10-20T21:35:56.375" v="941" actId="1076"/>
          <ac:picMkLst>
            <pc:docMk/>
            <pc:sldMk cId="4164404383" sldId="2146848575"/>
            <ac:picMk id="27" creationId="{D4576FF6-5487-9C7C-93DD-B973CC72ABF4}"/>
          </ac:picMkLst>
        </pc:picChg>
      </pc:sldChg>
      <pc:sldChg chg="addSp delSp modSp add mod">
        <pc:chgData name="FORNER, ALEJANDRO (ICMDM)" userId="36ba8dc6-7ada-4c6e-9e1f-63bd8aae91ff" providerId="ADAL" clId="{E49B9A69-F1CB-154A-9FA5-5CD832A2EEFC}" dt="2025-10-20T21:56:06.350" v="1162" actId="20577"/>
        <pc:sldMkLst>
          <pc:docMk/>
          <pc:sldMk cId="1113924693" sldId="2146848576"/>
        </pc:sldMkLst>
        <pc:spChg chg="mod">
          <ac:chgData name="FORNER, ALEJANDRO (ICMDM)" userId="36ba8dc6-7ada-4c6e-9e1f-63bd8aae91ff" providerId="ADAL" clId="{E49B9A69-F1CB-154A-9FA5-5CD832A2EEFC}" dt="2025-10-20T21:56:06.350" v="1162" actId="20577"/>
          <ac:spMkLst>
            <pc:docMk/>
            <pc:sldMk cId="1113924693" sldId="2146848576"/>
            <ac:spMk id="2" creationId="{4B05C3D5-D179-A0E7-EE4B-DB5F2C1A61FA}"/>
          </ac:spMkLst>
        </pc:spChg>
        <pc:spChg chg="mod">
          <ac:chgData name="FORNER, ALEJANDRO (ICMDM)" userId="36ba8dc6-7ada-4c6e-9e1f-63bd8aae91ff" providerId="ADAL" clId="{E49B9A69-F1CB-154A-9FA5-5CD832A2EEFC}" dt="2025-10-20T21:54:43.940" v="1086" actId="1036"/>
          <ac:spMkLst>
            <pc:docMk/>
            <pc:sldMk cId="1113924693" sldId="2146848576"/>
            <ac:spMk id="4" creationId="{8EB57CB6-EB48-E6EB-B258-C99EFB3C02BB}"/>
          </ac:spMkLst>
        </pc:spChg>
        <pc:picChg chg="add mod">
          <ac:chgData name="FORNER, ALEJANDRO (ICMDM)" userId="36ba8dc6-7ada-4c6e-9e1f-63bd8aae91ff" providerId="ADAL" clId="{E49B9A69-F1CB-154A-9FA5-5CD832A2EEFC}" dt="2025-10-20T21:55:09.304" v="1089" actId="1076"/>
          <ac:picMkLst>
            <pc:docMk/>
            <pc:sldMk cId="1113924693" sldId="2146848576"/>
            <ac:picMk id="23" creationId="{88CFAC88-5A94-6804-A6E7-3D1EC2AF7FE4}"/>
          </ac:picMkLst>
        </pc:picChg>
      </pc:sldChg>
      <pc:sldChg chg="addSp delSp modSp add mod">
        <pc:chgData name="FORNER, ALEJANDRO (ICMDM)" userId="36ba8dc6-7ada-4c6e-9e1f-63bd8aae91ff" providerId="ADAL" clId="{E49B9A69-F1CB-154A-9FA5-5CD832A2EEFC}" dt="2025-10-20T22:33:39.382" v="1241" actId="20577"/>
        <pc:sldMkLst>
          <pc:docMk/>
          <pc:sldMk cId="3788825162" sldId="2146848577"/>
        </pc:sldMkLst>
        <pc:spChg chg="mod">
          <ac:chgData name="FORNER, ALEJANDRO (ICMDM)" userId="36ba8dc6-7ada-4c6e-9e1f-63bd8aae91ff" providerId="ADAL" clId="{E49B9A69-F1CB-154A-9FA5-5CD832A2EEFC}" dt="2025-10-20T22:32:51.847" v="1204" actId="14100"/>
          <ac:spMkLst>
            <pc:docMk/>
            <pc:sldMk cId="3788825162" sldId="2146848577"/>
            <ac:spMk id="5" creationId="{01B5A77E-29AB-145B-E43C-529140B47F94}"/>
          </ac:spMkLst>
        </pc:spChg>
        <pc:spChg chg="mod">
          <ac:chgData name="FORNER, ALEJANDRO (ICMDM)" userId="36ba8dc6-7ada-4c6e-9e1f-63bd8aae91ff" providerId="ADAL" clId="{E49B9A69-F1CB-154A-9FA5-5CD832A2EEFC}" dt="2025-10-20T22:33:39.382" v="1241" actId="20577"/>
          <ac:spMkLst>
            <pc:docMk/>
            <pc:sldMk cId="3788825162" sldId="2146848577"/>
            <ac:spMk id="6" creationId="{449E28C2-98CC-3FBE-F5CF-D25CF8FA3209}"/>
          </ac:spMkLst>
        </pc:spChg>
        <pc:spChg chg="mod">
          <ac:chgData name="FORNER, ALEJANDRO (ICMDM)" userId="36ba8dc6-7ada-4c6e-9e1f-63bd8aae91ff" providerId="ADAL" clId="{E49B9A69-F1CB-154A-9FA5-5CD832A2EEFC}" dt="2025-10-20T22:32:55.520" v="1221" actId="1036"/>
          <ac:spMkLst>
            <pc:docMk/>
            <pc:sldMk cId="3788825162" sldId="2146848577"/>
            <ac:spMk id="18" creationId="{A6C01409-5A42-51F5-58B6-9CEF7057D2DE}"/>
          </ac:spMkLst>
        </pc:spChg>
        <pc:spChg chg="add mod">
          <ac:chgData name="FORNER, ALEJANDRO (ICMDM)" userId="36ba8dc6-7ada-4c6e-9e1f-63bd8aae91ff" providerId="ADAL" clId="{E49B9A69-F1CB-154A-9FA5-5CD832A2EEFC}" dt="2025-10-20T22:32:42.526" v="1202" actId="1036"/>
          <ac:spMkLst>
            <pc:docMk/>
            <pc:sldMk cId="3788825162" sldId="2146848577"/>
            <ac:spMk id="20" creationId="{3715A924-513B-B609-5EE3-901D43EA9B05}"/>
          </ac:spMkLst>
        </pc:spChg>
        <pc:spChg chg="add mod">
          <ac:chgData name="FORNER, ALEJANDRO (ICMDM)" userId="36ba8dc6-7ada-4c6e-9e1f-63bd8aae91ff" providerId="ADAL" clId="{E49B9A69-F1CB-154A-9FA5-5CD832A2EEFC}" dt="2025-10-20T22:33:21.895" v="1235"/>
          <ac:spMkLst>
            <pc:docMk/>
            <pc:sldMk cId="3788825162" sldId="2146848577"/>
            <ac:spMk id="21" creationId="{E29FD0E0-D356-2F84-997D-61222799EBF8}"/>
          </ac:spMkLst>
        </pc:spChg>
        <pc:picChg chg="add mod">
          <ac:chgData name="FORNER, ALEJANDRO (ICMDM)" userId="36ba8dc6-7ada-4c6e-9e1f-63bd8aae91ff" providerId="ADAL" clId="{E49B9A69-F1CB-154A-9FA5-5CD832A2EEFC}" dt="2025-10-20T22:32:42.526" v="1202" actId="1036"/>
          <ac:picMkLst>
            <pc:docMk/>
            <pc:sldMk cId="3788825162" sldId="2146848577"/>
            <ac:picMk id="19" creationId="{ED90C8CD-B4FA-C0D4-6573-7FECC3D36BDF}"/>
          </ac:picMkLst>
        </pc:picChg>
      </pc:sldChg>
      <pc:sldChg chg="add del">
        <pc:chgData name="FORNER, ALEJANDRO (ICMDM)" userId="36ba8dc6-7ada-4c6e-9e1f-63bd8aae91ff" providerId="ADAL" clId="{E49B9A69-F1CB-154A-9FA5-5CD832A2EEFC}" dt="2025-10-20T22:31:21.953" v="1169"/>
        <pc:sldMkLst>
          <pc:docMk/>
          <pc:sldMk cId="4195163666" sldId="2147482269"/>
        </pc:sldMkLst>
      </pc:sldChg>
      <pc:sldMasterChg chg="setBg modSldLayout">
        <pc:chgData name="FORNER, ALEJANDRO (ICMDM)" userId="36ba8dc6-7ada-4c6e-9e1f-63bd8aae91ff" providerId="ADAL" clId="{E49B9A69-F1CB-154A-9FA5-5CD832A2EEFC}" dt="2025-10-20T20:04:41.476" v="164"/>
        <pc:sldMasterMkLst>
          <pc:docMk/>
          <pc:sldMasterMk cId="568243376" sldId="2147483648"/>
        </pc:sldMasterMkLst>
        <pc:sldLayoutChg chg="setBg">
          <pc:chgData name="FORNER, ALEJANDRO (ICMDM)" userId="36ba8dc6-7ada-4c6e-9e1f-63bd8aae91ff" providerId="ADAL" clId="{E49B9A69-F1CB-154A-9FA5-5CD832A2EEFC}" dt="2025-10-20T20:04:41.476" v="164"/>
          <pc:sldLayoutMkLst>
            <pc:docMk/>
            <pc:sldMasterMk cId="568243376" sldId="2147483648"/>
            <pc:sldLayoutMk cId="2077096294" sldId="2147483649"/>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2433556049" sldId="2147483650"/>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1375666281" sldId="2147483651"/>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3283309145" sldId="2147483652"/>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4056679036" sldId="2147483653"/>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369605663" sldId="2147483654"/>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647951003" sldId="2147483655"/>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2851649105" sldId="2147483656"/>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3875780905" sldId="2147483657"/>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3678848940" sldId="2147483658"/>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3281909246" sldId="2147483659"/>
          </pc:sldLayoutMkLst>
        </pc:sldLayoutChg>
        <pc:sldLayoutChg chg="setBg">
          <pc:chgData name="FORNER, ALEJANDRO (ICMDM)" userId="36ba8dc6-7ada-4c6e-9e1f-63bd8aae91ff" providerId="ADAL" clId="{E49B9A69-F1CB-154A-9FA5-5CD832A2EEFC}" dt="2025-10-20T20:04:41.476" v="164"/>
          <pc:sldLayoutMkLst>
            <pc:docMk/>
            <pc:sldMasterMk cId="568243376" sldId="2147483648"/>
            <pc:sldLayoutMk cId="1161475348"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92CA9B-FBB1-4B40-940C-3C2A591839E9}" type="datetimeFigureOut">
              <a:rPr lang="es-ES" smtClean="0"/>
              <a:t>22/10/25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C0488-6A6C-454C-B39F-01412E3C8269}" type="slidenum">
              <a:rPr lang="es-ES" smtClean="0"/>
              <a:t>‹Nº›</a:t>
            </a:fld>
            <a:endParaRPr lang="es-ES"/>
          </a:p>
        </p:txBody>
      </p:sp>
    </p:spTree>
    <p:extLst>
      <p:ext uri="{BB962C8B-B14F-4D97-AF65-F5344CB8AC3E}">
        <p14:creationId xmlns:p14="http://schemas.microsoft.com/office/powerpoint/2010/main" val="60903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7F2CB-0AE6-B470-3803-6FD857239243}"/>
            </a:ext>
          </a:extLst>
        </p:cNvPr>
        <p:cNvGrpSpPr/>
        <p:nvPr/>
      </p:nvGrpSpPr>
      <p:grpSpPr>
        <a:xfrm>
          <a:off x="0" y="0"/>
          <a:ext cx="0" cy="0"/>
          <a:chOff x="0" y="0"/>
          <a:chExt cx="0" cy="0"/>
        </a:xfrm>
      </p:grpSpPr>
      <p:sp>
        <p:nvSpPr>
          <p:cNvPr id="69633" name="Rectangle 7">
            <a:extLst>
              <a:ext uri="{FF2B5EF4-FFF2-40B4-BE49-F238E27FC236}">
                <a16:creationId xmlns:a16="http://schemas.microsoft.com/office/drawing/2014/main" id="{032D2F47-8EF1-DB5B-0D4C-2842AE54CB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B65E2EB-C2D8-494E-9E6E-01BFC851BB38}" type="slidenum">
              <a:rPr lang="en-GB" altLang="x-none" sz="1200"/>
              <a:pPr eaLnBrk="1" hangingPunct="1"/>
              <a:t>15</a:t>
            </a:fld>
            <a:endParaRPr lang="en-GB" altLang="x-none" sz="1200"/>
          </a:p>
        </p:txBody>
      </p:sp>
      <p:sp>
        <p:nvSpPr>
          <p:cNvPr id="69634" name="Rectangle 2">
            <a:extLst>
              <a:ext uri="{FF2B5EF4-FFF2-40B4-BE49-F238E27FC236}">
                <a16:creationId xmlns:a16="http://schemas.microsoft.com/office/drawing/2014/main" id="{662346A2-D6FB-D502-7390-7D2086FE7111}"/>
              </a:ext>
            </a:extLst>
          </p:cNvPr>
          <p:cNvSpPr>
            <a:spLocks noGrp="1" noRot="1" noChangeAspect="1" noChangeArrowheads="1" noTextEdit="1"/>
          </p:cNvSpPr>
          <p:nvPr>
            <p:ph type="sldImg"/>
          </p:nvPr>
        </p:nvSpPr>
        <p:spPr bwMode="auto">
          <a:xfrm>
            <a:off x="393700" y="692150"/>
            <a:ext cx="6070600" cy="3414713"/>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5" name="Rectangle 3">
            <a:extLst>
              <a:ext uri="{FF2B5EF4-FFF2-40B4-BE49-F238E27FC236}">
                <a16:creationId xmlns:a16="http://schemas.microsoft.com/office/drawing/2014/main" id="{A36E2075-F9A4-1139-F71C-4D89249A8A94}"/>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p>
            <a:pPr eaLnBrk="1" hangingPunct="1">
              <a:spcBef>
                <a:spcPct val="0"/>
              </a:spcBef>
            </a:pPr>
            <a:endParaRPr lang="es-ES" altLang="x-none">
              <a:latin typeface="Arial" charset="0"/>
              <a:ea typeface="ＭＳ Ｐゴシック" charset="-128"/>
            </a:endParaRPr>
          </a:p>
        </p:txBody>
      </p:sp>
    </p:spTree>
    <p:extLst>
      <p:ext uri="{BB962C8B-B14F-4D97-AF65-F5344CB8AC3E}">
        <p14:creationId xmlns:p14="http://schemas.microsoft.com/office/powerpoint/2010/main" val="819874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7BC1976-552D-404B-90A5-E758656BE954}"/>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s-ES"/>
          </a:p>
        </p:txBody>
      </p:sp>
      <p:sp>
        <p:nvSpPr>
          <p:cNvPr id="3" name="Subtítol 2">
            <a:extLst>
              <a:ext uri="{FF2B5EF4-FFF2-40B4-BE49-F238E27FC236}">
                <a16:creationId xmlns:a16="http://schemas.microsoft.com/office/drawing/2014/main" id="{8510FC2B-7420-4C65-B6CB-3585F9A05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s-ES"/>
          </a:p>
        </p:txBody>
      </p:sp>
      <p:sp>
        <p:nvSpPr>
          <p:cNvPr id="4" name="Contenidor de data 3">
            <a:extLst>
              <a:ext uri="{FF2B5EF4-FFF2-40B4-BE49-F238E27FC236}">
                <a16:creationId xmlns:a16="http://schemas.microsoft.com/office/drawing/2014/main" id="{D4590F58-2EFA-41A9-B187-496A0BD3EB1D}"/>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5" name="Contenidor de peu de pàgina 4">
            <a:extLst>
              <a:ext uri="{FF2B5EF4-FFF2-40B4-BE49-F238E27FC236}">
                <a16:creationId xmlns:a16="http://schemas.microsoft.com/office/drawing/2014/main" id="{220EC747-C88C-4CC2-BABA-8FB6C18E85EB}"/>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72DBEF32-FEC4-4FF1-BE1B-742DB85CAF4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07709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43472A5-B62D-468C-B223-BA49DE80DE99}"/>
              </a:ext>
            </a:extLst>
          </p:cNvPr>
          <p:cNvSpPr>
            <a:spLocks noGrp="1"/>
          </p:cNvSpPr>
          <p:nvPr>
            <p:ph type="title"/>
          </p:nvPr>
        </p:nvSpPr>
        <p:spPr/>
        <p:txBody>
          <a:bodyPr/>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D5F50C75-E440-464A-9A96-B2577BC4D908}"/>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C7FD6380-7672-4BBA-9F49-3A0C3064BA64}"/>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5" name="Contenidor de peu de pàgina 4">
            <a:extLst>
              <a:ext uri="{FF2B5EF4-FFF2-40B4-BE49-F238E27FC236}">
                <a16:creationId xmlns:a16="http://schemas.microsoft.com/office/drawing/2014/main" id="{67BAFFA8-E3B6-4827-B730-1FFF0EB94B58}"/>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4321A892-AFD5-48BB-A2BD-EFFDA434902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7884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6B0FDB24-FF4B-4507-B94B-B6B41F9DB1FA}"/>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7AEF3D80-7362-4211-A3CB-72793B7DA091}"/>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B5F000D3-B29B-43EF-B763-0CB762952478}"/>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5" name="Contenidor de peu de pàgina 4">
            <a:extLst>
              <a:ext uri="{FF2B5EF4-FFF2-40B4-BE49-F238E27FC236}">
                <a16:creationId xmlns:a16="http://schemas.microsoft.com/office/drawing/2014/main" id="{4FBC1221-B80C-4906-A258-6FB861663EC3}"/>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0ACF66C5-ED98-45A8-86F6-030487671292}"/>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1909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na">
    <p:spTree>
      <p:nvGrpSpPr>
        <p:cNvPr id="1" name=""/>
        <p:cNvGrpSpPr/>
        <p:nvPr/>
      </p:nvGrpSpPr>
      <p:grpSpPr>
        <a:xfrm>
          <a:off x="0" y="0"/>
          <a:ext cx="0" cy="0"/>
          <a:chOff x="0" y="0"/>
          <a:chExt cx="0" cy="0"/>
        </a:xfrm>
      </p:grpSpPr>
      <p:sp>
        <p:nvSpPr>
          <p:cNvPr id="9" name="Espaço Reservado para Texto 13">
            <a:extLst>
              <a:ext uri="{FF2B5EF4-FFF2-40B4-BE49-F238E27FC236}">
                <a16:creationId xmlns:a16="http://schemas.microsoft.com/office/drawing/2014/main" id="{E1F96E42-63D7-84AE-6BB2-57725EACC70D}"/>
              </a:ext>
            </a:extLst>
          </p:cNvPr>
          <p:cNvSpPr>
            <a:spLocks noGrp="1"/>
          </p:cNvSpPr>
          <p:nvPr>
            <p:ph type="body" sz="quarter" idx="10" hasCustomPrompt="1"/>
          </p:nvPr>
        </p:nvSpPr>
        <p:spPr>
          <a:xfrm>
            <a:off x="1881810" y="165100"/>
            <a:ext cx="9964910" cy="922555"/>
          </a:xfrm>
        </p:spPr>
        <p:txBody>
          <a:bodyPr anchor="ctr">
            <a:normAutofit/>
          </a:bodyPr>
          <a:lstStyle>
            <a:lvl1pPr marL="0" indent="0" algn="r">
              <a:buNone/>
              <a:defRPr sz="1600" b="1" baseline="0">
                <a:solidFill>
                  <a:srgbClr val="002060"/>
                </a:solidFill>
                <a:latin typeface="Arial" panose="020B0604020202020204" pitchFamily="34" charset="0"/>
                <a:cs typeface="Arial" panose="020B0604020202020204" pitchFamily="34" charset="0"/>
              </a:defRPr>
            </a:lvl1pPr>
          </a:lstStyle>
          <a:p>
            <a:r>
              <a:rPr lang="en-GB" noProof="0" dirty="0" err="1"/>
              <a:t>Insira</a:t>
            </a:r>
            <a:r>
              <a:rPr lang="en-GB" noProof="0" dirty="0"/>
              <a:t> </a:t>
            </a:r>
            <a:r>
              <a:rPr lang="en-GB" noProof="0" dirty="0" err="1"/>
              <a:t>aqui</a:t>
            </a:r>
            <a:r>
              <a:rPr lang="en-GB" noProof="0" dirty="0"/>
              <a:t> o </a:t>
            </a:r>
            <a:r>
              <a:rPr lang="en-GB" noProof="0" dirty="0" err="1"/>
              <a:t>título</a:t>
            </a:r>
            <a:endParaRPr lang="en-GB" noProof="0" dirty="0"/>
          </a:p>
        </p:txBody>
      </p:sp>
      <p:sp>
        <p:nvSpPr>
          <p:cNvPr id="10" name="Espaço Reservado para Texto 15">
            <a:extLst>
              <a:ext uri="{FF2B5EF4-FFF2-40B4-BE49-F238E27FC236}">
                <a16:creationId xmlns:a16="http://schemas.microsoft.com/office/drawing/2014/main" id="{E2996609-176D-6AB3-D64C-0B18029B75AB}"/>
              </a:ext>
            </a:extLst>
          </p:cNvPr>
          <p:cNvSpPr>
            <a:spLocks noGrp="1"/>
          </p:cNvSpPr>
          <p:nvPr>
            <p:ph type="body" sz="quarter" idx="11" hasCustomPrompt="1"/>
          </p:nvPr>
        </p:nvSpPr>
        <p:spPr>
          <a:xfrm>
            <a:off x="345281" y="1289784"/>
            <a:ext cx="11501438" cy="4688105"/>
          </a:xfrm>
        </p:spPr>
        <p:txBody>
          <a:bodyPr>
            <a:normAutofit/>
          </a:bodyPr>
          <a:lstStyle>
            <a:lvl1pPr marL="0" indent="0">
              <a:buNone/>
              <a:defRPr sz="1600">
                <a:solidFill>
                  <a:srgbClr val="002060"/>
                </a:solidFill>
                <a:latin typeface="Arial" panose="020B0604020202020204" pitchFamily="34" charset="0"/>
                <a:cs typeface="Arial" panose="020B0604020202020204" pitchFamily="34" charset="0"/>
              </a:defRPr>
            </a:lvl1pPr>
          </a:lstStyle>
          <a:p>
            <a:r>
              <a:rPr lang="en-GB" noProof="0" dirty="0" err="1"/>
              <a:t>Insira</a:t>
            </a:r>
            <a:r>
              <a:rPr lang="en-GB" noProof="0" dirty="0"/>
              <a:t> o </a:t>
            </a:r>
            <a:r>
              <a:rPr lang="en-GB" noProof="0" dirty="0" err="1"/>
              <a:t>texto</a:t>
            </a:r>
            <a:r>
              <a:rPr lang="en-GB" noProof="0" dirty="0"/>
              <a:t> </a:t>
            </a:r>
            <a:r>
              <a:rPr lang="en-GB" noProof="0" dirty="0" err="1"/>
              <a:t>aqui</a:t>
            </a:r>
            <a:endParaRPr lang="en-GB" noProof="0" dirty="0"/>
          </a:p>
        </p:txBody>
      </p:sp>
      <p:sp>
        <p:nvSpPr>
          <p:cNvPr id="4" name="Espaço Reservado para Texto 3">
            <a:extLst>
              <a:ext uri="{FF2B5EF4-FFF2-40B4-BE49-F238E27FC236}">
                <a16:creationId xmlns:a16="http://schemas.microsoft.com/office/drawing/2014/main" id="{9D071BA8-889F-29B4-EF88-DD9CDDF12576}"/>
              </a:ext>
            </a:extLst>
          </p:cNvPr>
          <p:cNvSpPr>
            <a:spLocks noGrp="1"/>
          </p:cNvSpPr>
          <p:nvPr>
            <p:ph type="body" sz="quarter" idx="12" hasCustomPrompt="1"/>
          </p:nvPr>
        </p:nvSpPr>
        <p:spPr>
          <a:xfrm>
            <a:off x="345281" y="6074334"/>
            <a:ext cx="8112919" cy="618566"/>
          </a:xfrm>
        </p:spPr>
        <p:txBody>
          <a:bodyPr>
            <a:noAutofit/>
          </a:bodyPr>
          <a:lstStyle>
            <a:lvl1pPr marL="0" indent="0">
              <a:buNone/>
              <a:defRPr sz="1100">
                <a:solidFill>
                  <a:srgbClr val="002060"/>
                </a:solidFill>
                <a:latin typeface="Arial" panose="020B0604020202020204" pitchFamily="34" charset="0"/>
                <a:cs typeface="Arial" panose="020B0604020202020204" pitchFamily="34" charset="0"/>
              </a:defRPr>
            </a:lvl1pPr>
            <a:lvl2pPr marL="457200" indent="0">
              <a:buNone/>
              <a:defRPr sz="1050">
                <a:solidFill>
                  <a:schemeClr val="bg1"/>
                </a:solidFill>
                <a:latin typeface="Arial" panose="020B0604020202020204" pitchFamily="34" charset="0"/>
                <a:cs typeface="Arial" panose="020B0604020202020204" pitchFamily="34" charset="0"/>
              </a:defRPr>
            </a:lvl2pPr>
            <a:lvl3pPr marL="914400" indent="0">
              <a:buNone/>
              <a:defRPr sz="1000">
                <a:solidFill>
                  <a:schemeClr val="bg1"/>
                </a:solidFill>
                <a:latin typeface="Arial" panose="020B0604020202020204" pitchFamily="34" charset="0"/>
                <a:cs typeface="Arial" panose="020B0604020202020204" pitchFamily="34" charset="0"/>
              </a:defRPr>
            </a:lvl3pPr>
            <a:lvl4pPr marL="1371600" indent="0">
              <a:buNone/>
              <a:defRPr sz="900">
                <a:solidFill>
                  <a:schemeClr val="bg1"/>
                </a:solidFill>
                <a:latin typeface="Arial" panose="020B0604020202020204" pitchFamily="34" charset="0"/>
                <a:cs typeface="Arial" panose="020B0604020202020204" pitchFamily="34" charset="0"/>
              </a:defRPr>
            </a:lvl4pPr>
            <a:lvl5pPr marL="1828800" indent="0">
              <a:buNone/>
              <a:defRPr sz="900">
                <a:solidFill>
                  <a:schemeClr val="bg1"/>
                </a:solidFill>
                <a:latin typeface="Arial" panose="020B0604020202020204" pitchFamily="34" charset="0"/>
                <a:cs typeface="Arial" panose="020B0604020202020204" pitchFamily="34" charset="0"/>
              </a:defRPr>
            </a:lvl5pPr>
          </a:lstStyle>
          <a:p>
            <a:r>
              <a:rPr lang="en-GB" noProof="0" dirty="0" err="1"/>
              <a:t>Insira</a:t>
            </a:r>
            <a:r>
              <a:rPr lang="en-GB" noProof="0" dirty="0"/>
              <a:t> </a:t>
            </a:r>
            <a:r>
              <a:rPr lang="en-GB" noProof="0" dirty="0" err="1"/>
              <a:t>aqui</a:t>
            </a:r>
            <a:r>
              <a:rPr lang="en-GB" noProof="0" dirty="0"/>
              <a:t> o </a:t>
            </a:r>
            <a:r>
              <a:rPr lang="en-GB" noProof="0" dirty="0" err="1"/>
              <a:t>rodapé</a:t>
            </a:r>
            <a:r>
              <a:rPr lang="en-GB" noProof="0" dirty="0"/>
              <a:t> </a:t>
            </a:r>
            <a:r>
              <a:rPr lang="en-GB" noProof="0" dirty="0" err="1"/>
              <a:t>ou</a:t>
            </a:r>
            <a:r>
              <a:rPr lang="en-GB" noProof="0" dirty="0"/>
              <a:t> </a:t>
            </a:r>
            <a:r>
              <a:rPr lang="en-GB" noProof="0" dirty="0" err="1"/>
              <a:t>referências</a:t>
            </a:r>
            <a:endParaRPr lang="en-GB" noProof="0" dirty="0"/>
          </a:p>
        </p:txBody>
      </p:sp>
    </p:spTree>
    <p:extLst>
      <p:ext uri="{BB962C8B-B14F-4D97-AF65-F5344CB8AC3E}">
        <p14:creationId xmlns:p14="http://schemas.microsoft.com/office/powerpoint/2010/main" val="116147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0D2C973-B21D-4094-B0C2-52EFE5DD7995}"/>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244D6D44-544D-47E2-9BEE-7BF0F1DE0EA0}"/>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E83084C2-6CFA-4DD2-8814-2C519EB1AAB0}"/>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5" name="Contenidor de peu de pàgina 4">
            <a:extLst>
              <a:ext uri="{FF2B5EF4-FFF2-40B4-BE49-F238E27FC236}">
                <a16:creationId xmlns:a16="http://schemas.microsoft.com/office/drawing/2014/main" id="{E53766F8-44A5-43EA-81A4-38050A999487}"/>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9E34AADA-DAE9-43A0-8F25-8830DB77ED5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43355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B261105-C4A3-41E4-89A3-0887E6A3646A}"/>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s-ES"/>
          </a:p>
        </p:txBody>
      </p:sp>
      <p:sp>
        <p:nvSpPr>
          <p:cNvPr id="3" name="Contenidor de text 2">
            <a:extLst>
              <a:ext uri="{FF2B5EF4-FFF2-40B4-BE49-F238E27FC236}">
                <a16:creationId xmlns:a16="http://schemas.microsoft.com/office/drawing/2014/main" id="{9CAEB563-36D2-458A-84F2-391578D20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8B754992-AE4E-4014-9CF6-447E85B71823}"/>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5" name="Contenidor de peu de pàgina 4">
            <a:extLst>
              <a:ext uri="{FF2B5EF4-FFF2-40B4-BE49-F238E27FC236}">
                <a16:creationId xmlns:a16="http://schemas.microsoft.com/office/drawing/2014/main" id="{8AAE71EA-526D-48B0-9492-F0CB86E60A80}"/>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37169CBD-DC79-40A2-831F-3271E625A2C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137566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7A16D8D-EC92-463E-A920-B5FB919556E4}"/>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AFD0A89D-9772-4ED7-94DC-C72E9559DDA8}"/>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a:extLst>
              <a:ext uri="{FF2B5EF4-FFF2-40B4-BE49-F238E27FC236}">
                <a16:creationId xmlns:a16="http://schemas.microsoft.com/office/drawing/2014/main" id="{5A9EEC94-3222-417E-8B11-50CF221229D4}"/>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4">
            <a:extLst>
              <a:ext uri="{FF2B5EF4-FFF2-40B4-BE49-F238E27FC236}">
                <a16:creationId xmlns:a16="http://schemas.microsoft.com/office/drawing/2014/main" id="{C6BD9B9A-4378-4A7D-B6F0-94925DBED2E2}"/>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6" name="Contenidor de peu de pàgina 5">
            <a:extLst>
              <a:ext uri="{FF2B5EF4-FFF2-40B4-BE49-F238E27FC236}">
                <a16:creationId xmlns:a16="http://schemas.microsoft.com/office/drawing/2014/main" id="{8073DAB6-A25B-495F-94A7-10C23B925A61}"/>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5742DA29-7D6E-4B87-9257-58251AB7C2C6}"/>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330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B7290C2-5103-4699-9DB8-E6B10DEFA168}"/>
              </a:ext>
            </a:extLst>
          </p:cNvPr>
          <p:cNvSpPr>
            <a:spLocks noGrp="1"/>
          </p:cNvSpPr>
          <p:nvPr>
            <p:ph type="title"/>
          </p:nvPr>
        </p:nvSpPr>
        <p:spPr>
          <a:xfrm>
            <a:off x="839788" y="365125"/>
            <a:ext cx="10515600" cy="1325563"/>
          </a:xfrm>
        </p:spPr>
        <p:txBody>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144D9107-74C3-40D9-8013-827B37799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4C1DFCE3-ECAE-4BA9-A424-DB6848BAB5CC}"/>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a:extLst>
              <a:ext uri="{FF2B5EF4-FFF2-40B4-BE49-F238E27FC236}">
                <a16:creationId xmlns:a16="http://schemas.microsoft.com/office/drawing/2014/main" id="{18616FF1-DF4A-48F0-AE7A-29751463F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0652DB53-BC74-4273-B471-E9A59FF6145B}"/>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6">
            <a:extLst>
              <a:ext uri="{FF2B5EF4-FFF2-40B4-BE49-F238E27FC236}">
                <a16:creationId xmlns:a16="http://schemas.microsoft.com/office/drawing/2014/main" id="{98E6A4B9-EA90-45F4-927F-15E904810DBC}"/>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8" name="Contenidor de peu de pàgina 7">
            <a:extLst>
              <a:ext uri="{FF2B5EF4-FFF2-40B4-BE49-F238E27FC236}">
                <a16:creationId xmlns:a16="http://schemas.microsoft.com/office/drawing/2014/main" id="{ADD79A2E-FBC3-4A79-85CB-7E035FD8FFB3}"/>
              </a:ext>
            </a:extLst>
          </p:cNvPr>
          <p:cNvSpPr>
            <a:spLocks noGrp="1"/>
          </p:cNvSpPr>
          <p:nvPr>
            <p:ph type="ftr" sz="quarter" idx="11"/>
          </p:nvPr>
        </p:nvSpPr>
        <p:spPr/>
        <p:txBody>
          <a:bodyPr/>
          <a:lstStyle/>
          <a:p>
            <a:endParaRPr lang="es-ES"/>
          </a:p>
        </p:txBody>
      </p:sp>
      <p:sp>
        <p:nvSpPr>
          <p:cNvPr id="9" name="Contenidor de número de diapositiva 8">
            <a:extLst>
              <a:ext uri="{FF2B5EF4-FFF2-40B4-BE49-F238E27FC236}">
                <a16:creationId xmlns:a16="http://schemas.microsoft.com/office/drawing/2014/main" id="{DCBE3823-4226-465E-921D-6C434E08CC57}"/>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405667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881551-52EF-4EE2-9F49-065A33C78DC3}"/>
              </a:ext>
            </a:extLst>
          </p:cNvPr>
          <p:cNvSpPr>
            <a:spLocks noGrp="1"/>
          </p:cNvSpPr>
          <p:nvPr>
            <p:ph type="title"/>
          </p:nvPr>
        </p:nvSpPr>
        <p:spPr/>
        <p:txBody>
          <a:bodyPr/>
          <a:lstStyle/>
          <a:p>
            <a:r>
              <a:rPr lang="ca-ES"/>
              <a:t>Feu clic aquí per editar l'estil</a:t>
            </a:r>
            <a:endParaRPr lang="es-ES"/>
          </a:p>
        </p:txBody>
      </p:sp>
      <p:sp>
        <p:nvSpPr>
          <p:cNvPr id="3" name="Contenidor de data 2">
            <a:extLst>
              <a:ext uri="{FF2B5EF4-FFF2-40B4-BE49-F238E27FC236}">
                <a16:creationId xmlns:a16="http://schemas.microsoft.com/office/drawing/2014/main" id="{E99DEF33-9356-4062-A66A-79A19E9F0929}"/>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4" name="Contenidor de peu de pàgina 3">
            <a:extLst>
              <a:ext uri="{FF2B5EF4-FFF2-40B4-BE49-F238E27FC236}">
                <a16:creationId xmlns:a16="http://schemas.microsoft.com/office/drawing/2014/main" id="{ED3F0D8D-E5CD-4448-A0AB-0657D61206B6}"/>
              </a:ext>
            </a:extLst>
          </p:cNvPr>
          <p:cNvSpPr>
            <a:spLocks noGrp="1"/>
          </p:cNvSpPr>
          <p:nvPr>
            <p:ph type="ftr" sz="quarter" idx="11"/>
          </p:nvPr>
        </p:nvSpPr>
        <p:spPr/>
        <p:txBody>
          <a:bodyPr/>
          <a:lstStyle/>
          <a:p>
            <a:endParaRPr lang="es-ES"/>
          </a:p>
        </p:txBody>
      </p:sp>
      <p:sp>
        <p:nvSpPr>
          <p:cNvPr id="5" name="Contenidor de número de diapositiva 4">
            <a:extLst>
              <a:ext uri="{FF2B5EF4-FFF2-40B4-BE49-F238E27FC236}">
                <a16:creationId xmlns:a16="http://schemas.microsoft.com/office/drawing/2014/main" id="{57DFE9E5-5740-4CBC-8605-6E8DCBBCA5A4}"/>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960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AD300EC6-671D-49B6-BD62-222D683DFA1B}"/>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3" name="Contenidor de peu de pàgina 2">
            <a:extLst>
              <a:ext uri="{FF2B5EF4-FFF2-40B4-BE49-F238E27FC236}">
                <a16:creationId xmlns:a16="http://schemas.microsoft.com/office/drawing/2014/main" id="{E738C492-DB8C-4AA1-8B9B-8DE12BF4AD3A}"/>
              </a:ext>
            </a:extLst>
          </p:cNvPr>
          <p:cNvSpPr>
            <a:spLocks noGrp="1"/>
          </p:cNvSpPr>
          <p:nvPr>
            <p:ph type="ftr" sz="quarter" idx="11"/>
          </p:nvPr>
        </p:nvSpPr>
        <p:spPr/>
        <p:txBody>
          <a:bodyPr/>
          <a:lstStyle/>
          <a:p>
            <a:endParaRPr lang="es-ES"/>
          </a:p>
        </p:txBody>
      </p:sp>
      <p:sp>
        <p:nvSpPr>
          <p:cNvPr id="4" name="Contenidor de número de diapositiva 3">
            <a:extLst>
              <a:ext uri="{FF2B5EF4-FFF2-40B4-BE49-F238E27FC236}">
                <a16:creationId xmlns:a16="http://schemas.microsoft.com/office/drawing/2014/main" id="{A2EA3598-70F3-4BFF-B672-6E5711ED048C}"/>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64795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686524-96B2-4928-939A-6DE1613BD927}"/>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D3EEC8C5-8257-440C-A6D1-9F8805D82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a:extLst>
              <a:ext uri="{FF2B5EF4-FFF2-40B4-BE49-F238E27FC236}">
                <a16:creationId xmlns:a16="http://schemas.microsoft.com/office/drawing/2014/main" id="{81C42115-A23F-408C-AC09-1E5554DD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3A7E07ED-0144-4C34-9DA2-5345705A01FD}"/>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6" name="Contenidor de peu de pàgina 5">
            <a:extLst>
              <a:ext uri="{FF2B5EF4-FFF2-40B4-BE49-F238E27FC236}">
                <a16:creationId xmlns:a16="http://schemas.microsoft.com/office/drawing/2014/main" id="{3819EEE0-EA4B-4F79-A70C-172EE5B2F1D3}"/>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9DC2D7E1-9BEB-400F-81AA-85F5F9031B1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85164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8D45E6C-1241-4B7D-877A-FCD67914E568}"/>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imatge 2">
            <a:extLst>
              <a:ext uri="{FF2B5EF4-FFF2-40B4-BE49-F238E27FC236}">
                <a16:creationId xmlns:a16="http://schemas.microsoft.com/office/drawing/2014/main" id="{73F9A1FB-B449-4B8F-BEC2-4992F7D3C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a:extLst>
              <a:ext uri="{FF2B5EF4-FFF2-40B4-BE49-F238E27FC236}">
                <a16:creationId xmlns:a16="http://schemas.microsoft.com/office/drawing/2014/main" id="{F9F0F620-9796-45F0-A985-3EDBE6E63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BED0D63F-DDB6-4232-B462-9E7B8700758F}"/>
              </a:ext>
            </a:extLst>
          </p:cNvPr>
          <p:cNvSpPr>
            <a:spLocks noGrp="1"/>
          </p:cNvSpPr>
          <p:nvPr>
            <p:ph type="dt" sz="half" idx="10"/>
          </p:nvPr>
        </p:nvSpPr>
        <p:spPr/>
        <p:txBody>
          <a:bodyPr/>
          <a:lstStyle/>
          <a:p>
            <a:fld id="{9CCB4C61-E5E7-4A49-AD15-56B60ABDBED9}" type="datetimeFigureOut">
              <a:rPr lang="es-ES" smtClean="0"/>
              <a:t>22/10/25</a:t>
            </a:fld>
            <a:endParaRPr lang="es-ES"/>
          </a:p>
        </p:txBody>
      </p:sp>
      <p:sp>
        <p:nvSpPr>
          <p:cNvPr id="6" name="Contenidor de peu de pàgina 5">
            <a:extLst>
              <a:ext uri="{FF2B5EF4-FFF2-40B4-BE49-F238E27FC236}">
                <a16:creationId xmlns:a16="http://schemas.microsoft.com/office/drawing/2014/main" id="{3847206A-3042-4F19-ADBA-D623CC91267C}"/>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43A927B8-4A4B-4136-85B9-DF2078A48B3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87578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1000"/>
            <a:lum/>
          </a:blip>
          <a:srcRect/>
          <a:stretch>
            <a:fillRect t="-37000" b="-37000"/>
          </a:stretch>
        </a:blipFill>
        <a:effectLst/>
      </p:bgPr>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21725F37-6E02-40DA-9EBF-1217BD875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A5789F9F-B596-40B5-9AFE-4DB48D52E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F6C2EF27-A811-4C47-8E13-357917506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B4C61-E5E7-4A49-AD15-56B60ABDBED9}" type="datetimeFigureOut">
              <a:rPr lang="es-ES" smtClean="0"/>
              <a:t>22/10/25</a:t>
            </a:fld>
            <a:endParaRPr lang="es-ES"/>
          </a:p>
        </p:txBody>
      </p:sp>
      <p:sp>
        <p:nvSpPr>
          <p:cNvPr id="5" name="Contenidor de peu de pàgina 4">
            <a:extLst>
              <a:ext uri="{FF2B5EF4-FFF2-40B4-BE49-F238E27FC236}">
                <a16:creationId xmlns:a16="http://schemas.microsoft.com/office/drawing/2014/main" id="{FCFB238A-684E-4047-806D-6A803B188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Contenidor de número de diapositiva 5">
            <a:extLst>
              <a:ext uri="{FF2B5EF4-FFF2-40B4-BE49-F238E27FC236}">
                <a16:creationId xmlns:a16="http://schemas.microsoft.com/office/drawing/2014/main" id="{7DC266EC-0905-4BAA-A6BE-2770984EE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EC0A-8B5F-471C-859B-A23995269196}" type="slidenum">
              <a:rPr lang="es-ES" smtClean="0"/>
              <a:t>‹Nº›</a:t>
            </a:fld>
            <a:endParaRPr lang="es-ES"/>
          </a:p>
        </p:txBody>
      </p:sp>
    </p:spTree>
    <p:extLst>
      <p:ext uri="{BB962C8B-B14F-4D97-AF65-F5344CB8AC3E}">
        <p14:creationId xmlns:p14="http://schemas.microsoft.com/office/powerpoint/2010/main" val="56824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549B873C-3515-4A86-835D-7D739B3B6DA6}"/>
              </a:ext>
            </a:extLst>
          </p:cNvPr>
          <p:cNvSpPr txBox="1"/>
          <p:nvPr/>
        </p:nvSpPr>
        <p:spPr>
          <a:xfrm>
            <a:off x="2587715" y="2239811"/>
            <a:ext cx="8518086" cy="1200329"/>
          </a:xfrm>
          <a:prstGeom prst="rect">
            <a:avLst/>
          </a:prstGeom>
          <a:noFill/>
        </p:spPr>
        <p:txBody>
          <a:bodyPr wrap="square" rtlCol="0">
            <a:spAutoFit/>
          </a:bodyPr>
          <a:lstStyle/>
          <a:p>
            <a:r>
              <a:rPr lang="es-ES" sz="2400" b="1" i="1" dirty="0"/>
              <a:t>Riesgos y beneficios de la inmunoterapia y de los ITK pre y postrasplante hepático</a:t>
            </a:r>
          </a:p>
          <a:p>
            <a:endParaRPr lang="es-ES" sz="2400" b="1" i="1" dirty="0"/>
          </a:p>
        </p:txBody>
      </p:sp>
      <p:sp>
        <p:nvSpPr>
          <p:cNvPr id="9" name="QuadreDeText 8">
            <a:extLst>
              <a:ext uri="{FF2B5EF4-FFF2-40B4-BE49-F238E27FC236}">
                <a16:creationId xmlns:a16="http://schemas.microsoft.com/office/drawing/2014/main" id="{FBBD72F3-89DC-4AF5-9DBA-1D5B051362E5}"/>
              </a:ext>
            </a:extLst>
          </p:cNvPr>
          <p:cNvSpPr txBox="1"/>
          <p:nvPr/>
        </p:nvSpPr>
        <p:spPr>
          <a:xfrm>
            <a:off x="2587714" y="3197815"/>
            <a:ext cx="4705020" cy="461665"/>
          </a:xfrm>
          <a:prstGeom prst="rect">
            <a:avLst/>
          </a:prstGeom>
          <a:noFill/>
        </p:spPr>
        <p:txBody>
          <a:bodyPr wrap="square" rtlCol="0">
            <a:spAutoFit/>
          </a:bodyPr>
          <a:lstStyle/>
          <a:p>
            <a:r>
              <a:rPr lang="es-ES" sz="2400" dirty="0"/>
              <a:t>Alejandro Forner</a:t>
            </a:r>
          </a:p>
        </p:txBody>
      </p:sp>
      <p:sp>
        <p:nvSpPr>
          <p:cNvPr id="10" name="QuadreDeText 9">
            <a:extLst>
              <a:ext uri="{FF2B5EF4-FFF2-40B4-BE49-F238E27FC236}">
                <a16:creationId xmlns:a16="http://schemas.microsoft.com/office/drawing/2014/main" id="{436BE692-1C7E-44F3-BFF5-EF53613BC7EF}"/>
              </a:ext>
            </a:extLst>
          </p:cNvPr>
          <p:cNvSpPr txBox="1"/>
          <p:nvPr/>
        </p:nvSpPr>
        <p:spPr>
          <a:xfrm>
            <a:off x="2587713" y="4056207"/>
            <a:ext cx="6618632" cy="707886"/>
          </a:xfrm>
          <a:prstGeom prst="rect">
            <a:avLst/>
          </a:prstGeom>
          <a:noFill/>
        </p:spPr>
        <p:txBody>
          <a:bodyPr wrap="square" rtlCol="0">
            <a:spAutoFit/>
          </a:bodyPr>
          <a:lstStyle/>
          <a:p>
            <a:r>
              <a:rPr lang="es-ES" sz="2000" dirty="0"/>
              <a:t>Servicio de Hepatología. Unidad de Oncología Hepática. ICMDM. Hospital </a:t>
            </a:r>
            <a:r>
              <a:rPr lang="es-ES" sz="2000" dirty="0" err="1"/>
              <a:t>Clínic</a:t>
            </a:r>
            <a:r>
              <a:rPr lang="es-ES" sz="2000" dirty="0"/>
              <a:t> Barcelona. Universidad de Barcelona</a:t>
            </a:r>
          </a:p>
        </p:txBody>
      </p:sp>
      <p:grpSp>
        <p:nvGrpSpPr>
          <p:cNvPr id="34" name="Grupo 33">
            <a:extLst>
              <a:ext uri="{FF2B5EF4-FFF2-40B4-BE49-F238E27FC236}">
                <a16:creationId xmlns:a16="http://schemas.microsoft.com/office/drawing/2014/main" id="{CB7C7E09-141D-6A7D-4638-6AB32664BB10}"/>
              </a:ext>
            </a:extLst>
          </p:cNvPr>
          <p:cNvGrpSpPr>
            <a:grpSpLocks noGrp="1" noUngrp="1" noRot="1" noMove="1" noResize="1"/>
          </p:cNvGrpSpPr>
          <p:nvPr/>
        </p:nvGrpSpPr>
        <p:grpSpPr>
          <a:xfrm>
            <a:off x="-581152" y="6332744"/>
            <a:ext cx="6093994" cy="400110"/>
            <a:chOff x="-321843" y="6376403"/>
            <a:chExt cx="6093994" cy="400110"/>
          </a:xfrm>
        </p:grpSpPr>
        <p:sp>
          <p:nvSpPr>
            <p:cNvPr id="12" name="QuadreDeText 11">
              <a:extLst>
                <a:ext uri="{FF2B5EF4-FFF2-40B4-BE49-F238E27FC236}">
                  <a16:creationId xmlns:a16="http://schemas.microsoft.com/office/drawing/2014/main" id="{4C9C88B0-3664-4D51-B1AE-97894215801F}"/>
                </a:ext>
              </a:extLst>
            </p:cNvPr>
            <p:cNvSpPr txBox="1">
              <a:spLocks noGrp="1" noRot="1" noMove="1" noResize="1" noEditPoints="1" noAdjustHandles="1" noChangeArrowheads="1" noChangeShapeType="1"/>
            </p:cNvSpPr>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Forma&#10;&#10;Descripción generada automáticamente con confianza media">
              <a:extLst>
                <a:ext uri="{FF2B5EF4-FFF2-40B4-BE49-F238E27FC236}">
                  <a16:creationId xmlns:a16="http://schemas.microsoft.com/office/drawing/2014/main" id="{F9BF114A-F667-F53C-2897-AFE620279E23}"/>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3" name="Grupo 22">
            <a:extLst>
              <a:ext uri="{FF2B5EF4-FFF2-40B4-BE49-F238E27FC236}">
                <a16:creationId xmlns:a16="http://schemas.microsoft.com/office/drawing/2014/main" id="{4573649A-4D06-50A9-A148-06B158CBA7C0}"/>
              </a:ext>
            </a:extLst>
          </p:cNvPr>
          <p:cNvGrpSpPr>
            <a:grpSpLocks noGrp="1" noUngrp="1" noRot="1" noMove="1" noResize="1"/>
          </p:cNvGrpSpPr>
          <p:nvPr/>
        </p:nvGrpSpPr>
        <p:grpSpPr>
          <a:xfrm>
            <a:off x="1774208" y="89715"/>
            <a:ext cx="9635320" cy="5561635"/>
            <a:chOff x="1774208" y="89715"/>
            <a:chExt cx="9635320" cy="5561635"/>
          </a:xfrm>
        </p:grpSpPr>
        <p:grpSp>
          <p:nvGrpSpPr>
            <p:cNvPr id="35" name="Grupo 34">
              <a:extLst>
                <a:ext uri="{FF2B5EF4-FFF2-40B4-BE49-F238E27FC236}">
                  <a16:creationId xmlns:a16="http://schemas.microsoft.com/office/drawing/2014/main" id="{DD7E468C-33FA-6B5A-6F3D-0CE90971984D}"/>
                </a:ext>
              </a:extLst>
            </p:cNvPr>
            <p:cNvGrpSpPr>
              <a:grpSpLocks noGrp="1" noUngrp="1" noRot="1" noMove="1" noResize="1"/>
            </p:cNvGrpSpPr>
            <p:nvPr/>
          </p:nvGrpSpPr>
          <p:grpSpPr>
            <a:xfrm>
              <a:off x="1892299" y="1603015"/>
              <a:ext cx="9517229" cy="4048335"/>
              <a:chOff x="1850917" y="2093157"/>
              <a:chExt cx="9903230" cy="4048335"/>
            </a:xfrm>
          </p:grpSpPr>
          <p:sp>
            <p:nvSpPr>
              <p:cNvPr id="6" name="Rectangle 5">
                <a:extLst>
                  <a:ext uri="{FF2B5EF4-FFF2-40B4-BE49-F238E27FC236}">
                    <a16:creationId xmlns:a16="http://schemas.microsoft.com/office/drawing/2014/main" id="{D29E4D2F-480A-464B-8B69-EA25A631CE5D}"/>
                  </a:ext>
                </a:extLst>
              </p:cNvPr>
              <p:cNvSpPr>
                <a:spLocks noGrp="1" noRot="1" noMove="1" noResize="1" noEditPoints="1" noAdjustHandles="1" noChangeArrowheads="1" noChangeShapeType="1"/>
              </p:cNvSpPr>
              <p:nvPr/>
            </p:nvSpPr>
            <p:spPr>
              <a:xfrm>
                <a:off x="1850917" y="2093157"/>
                <a:ext cx="9678369" cy="3816364"/>
              </a:xfrm>
              <a:prstGeom prst="rect">
                <a:avLst/>
              </a:prstGeom>
              <a:noFill/>
              <a:ln w="76200">
                <a:solidFill>
                  <a:srgbClr val="B5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6534C781-F462-4AAE-BB6D-C4898DD7DD27}"/>
                  </a:ext>
                </a:extLst>
              </p:cNvPr>
              <p:cNvSpPr>
                <a:spLocks noGrp="1" noRot="1" noMove="1" noResize="1" noEditPoints="1" noAdjustHandles="1" noChangeArrowheads="1" noChangeShapeType="1"/>
              </p:cNvSpPr>
              <p:nvPr/>
            </p:nvSpPr>
            <p:spPr>
              <a:xfrm>
                <a:off x="2075778" y="2325128"/>
                <a:ext cx="9678369" cy="3816364"/>
              </a:xfrm>
              <a:prstGeom prst="rect">
                <a:avLst/>
              </a:prstGeom>
              <a:noFill/>
              <a:ln w="76200">
                <a:solidFill>
                  <a:srgbClr val="00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descr="Logotipo&#10;&#10;El contenido generado por IA puede ser incorrecto.">
              <a:extLst>
                <a:ext uri="{FF2B5EF4-FFF2-40B4-BE49-F238E27FC236}">
                  <a16:creationId xmlns:a16="http://schemas.microsoft.com/office/drawing/2014/main" id="{B2404EEB-D204-8471-5B22-F54D864C102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3548"/>
            <a:stretch>
              <a:fillRect/>
            </a:stretch>
          </p:blipFill>
          <p:spPr bwMode="auto">
            <a:xfrm>
              <a:off x="1774208" y="89715"/>
              <a:ext cx="1434153" cy="1228725"/>
            </a:xfrm>
            <a:prstGeom prst="rect">
              <a:avLst/>
            </a:prstGeom>
            <a:noFill/>
          </p:spPr>
        </p:pic>
      </p:grpSp>
      <p:grpSp>
        <p:nvGrpSpPr>
          <p:cNvPr id="15" name="Grupo 14">
            <a:extLst>
              <a:ext uri="{FF2B5EF4-FFF2-40B4-BE49-F238E27FC236}">
                <a16:creationId xmlns:a16="http://schemas.microsoft.com/office/drawing/2014/main" id="{98F7769B-9EE6-74F7-E885-CDB2A3C83B36}"/>
              </a:ext>
            </a:extLst>
          </p:cNvPr>
          <p:cNvGrpSpPr>
            <a:grpSpLocks noGrp="1" noUngrp="1" noRot="1" noMove="1" noResize="1"/>
          </p:cNvGrpSpPr>
          <p:nvPr/>
        </p:nvGrpSpPr>
        <p:grpSpPr>
          <a:xfrm>
            <a:off x="6536904" y="6161630"/>
            <a:ext cx="5111986" cy="592595"/>
            <a:chOff x="6948854" y="6151306"/>
            <a:chExt cx="5111986" cy="592595"/>
          </a:xfrm>
        </p:grpSpPr>
        <p:pic>
          <p:nvPicPr>
            <p:cNvPr id="4" name="Imagen 3" descr="Logotipo&#10;&#10;El contenido generado por IA puede ser incorrecto.">
              <a:extLst>
                <a:ext uri="{FF2B5EF4-FFF2-40B4-BE49-F238E27FC236}">
                  <a16:creationId xmlns:a16="http://schemas.microsoft.com/office/drawing/2014/main" id="{C57ED18D-EDD2-BAE8-05D2-71451C68A3A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948854" y="6151306"/>
              <a:ext cx="1376351" cy="557401"/>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F6219342-D9F2-1843-82D6-E60FD434A11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4" name="Imagen 13" descr="Logotipo, nombre de la empresa&#10;&#10;El contenido generado por IA puede ser incorrecto.">
              <a:extLst>
                <a:ext uri="{FF2B5EF4-FFF2-40B4-BE49-F238E27FC236}">
                  <a16:creationId xmlns:a16="http://schemas.microsoft.com/office/drawing/2014/main" id="{B10C55A9-4136-2523-55D8-8B6078EFA26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3" name="Grupo 2">
            <a:extLst>
              <a:ext uri="{FF2B5EF4-FFF2-40B4-BE49-F238E27FC236}">
                <a16:creationId xmlns:a16="http://schemas.microsoft.com/office/drawing/2014/main" id="{81C98ECB-557C-302A-7FDB-D3539DDD1EA4}"/>
              </a:ext>
            </a:extLst>
          </p:cNvPr>
          <p:cNvGrpSpPr>
            <a:grpSpLocks noGrp="1" noUngrp="1" noRot="1" noMove="1" noResize="1"/>
          </p:cNvGrpSpPr>
          <p:nvPr/>
        </p:nvGrpSpPr>
        <p:grpSpPr>
          <a:xfrm>
            <a:off x="86926" y="115481"/>
            <a:ext cx="11424607" cy="1161793"/>
            <a:chOff x="86926" y="115481"/>
            <a:chExt cx="11424607" cy="1161793"/>
          </a:xfrm>
        </p:grpSpPr>
        <p:pic>
          <p:nvPicPr>
            <p:cNvPr id="21" name="Imagen 20" descr="Forma&#10;&#10;El contenido generado por IA puede ser incorrecto.">
              <a:extLst>
                <a:ext uri="{FF2B5EF4-FFF2-40B4-BE49-F238E27FC236}">
                  <a16:creationId xmlns:a16="http://schemas.microsoft.com/office/drawing/2014/main" id="{B1827BE4-C0A2-2282-D627-4A61F55DE57A}"/>
                </a:ext>
              </a:extLst>
            </p:cNvPr>
            <p:cNvPicPr>
              <a:picLocks noGrp="1" noRot="1" noChangeAspect="1" noMove="1" noResize="1" noEditPoints="1" noAdjustHandles="1" noChangeArrowheads="1" noChangeShapeType="1" noCrop="1"/>
            </p:cNvPicPr>
            <p:nvPr/>
          </p:nvPicPr>
          <p:blipFill>
            <a:blip r:embed="rId7">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27" name="Imagen 26">
              <a:extLst>
                <a:ext uri="{FF2B5EF4-FFF2-40B4-BE49-F238E27FC236}">
                  <a16:creationId xmlns:a16="http://schemas.microsoft.com/office/drawing/2014/main" id="{5683CDF3-5B64-B4E5-D0E7-4A0D07D07EBA}"/>
                </a:ext>
              </a:extLst>
            </p:cNvPr>
            <p:cNvPicPr>
              <a:picLocks noGrp="1" noRot="1" noChangeAspect="1" noMove="1" noResize="1" noEditPoints="1" noAdjustHandles="1" noChangeArrowheads="1" noChangeShapeType="1" noCrop="1"/>
            </p:cNvPicPr>
            <p:nvPr/>
          </p:nvPicPr>
          <p:blipFill>
            <a:blip r:embed="rId8"/>
            <a:stretch>
              <a:fillRect/>
            </a:stretch>
          </p:blipFill>
          <p:spPr>
            <a:xfrm>
              <a:off x="1856096" y="115481"/>
              <a:ext cx="2217969" cy="1161793"/>
            </a:xfrm>
            <a:prstGeom prst="rect">
              <a:avLst/>
            </a:prstGeom>
          </p:spPr>
        </p:pic>
        <p:pic>
          <p:nvPicPr>
            <p:cNvPr id="32" name="Imagen 31">
              <a:extLst>
                <a:ext uri="{FF2B5EF4-FFF2-40B4-BE49-F238E27FC236}">
                  <a16:creationId xmlns:a16="http://schemas.microsoft.com/office/drawing/2014/main" id="{0B12695F-AD37-6349-27F9-41383D6BD57E}"/>
                </a:ext>
              </a:extLst>
            </p:cNvPr>
            <p:cNvPicPr>
              <a:picLocks noGrp="1" noRot="1" noChangeAspect="1" noMove="1" noResize="1" noEditPoints="1" noAdjustHandles="1" noChangeArrowheads="1" noChangeShapeType="1" noCrop="1"/>
            </p:cNvPicPr>
            <p:nvPr/>
          </p:nvPicPr>
          <p:blipFill>
            <a:blip r:embed="rId9"/>
            <a:stretch>
              <a:fillRect/>
            </a:stretch>
          </p:blipFill>
          <p:spPr>
            <a:xfrm>
              <a:off x="4127756" y="426292"/>
              <a:ext cx="1167575" cy="823142"/>
            </a:xfrm>
            <a:prstGeom prst="rect">
              <a:avLst/>
            </a:prstGeom>
          </p:spPr>
        </p:pic>
        <p:pic>
          <p:nvPicPr>
            <p:cNvPr id="37" name="Imagen 36" descr="Imagen que contiene Texto&#10;&#10;El contenido generado por IA puede ser incorrecto.">
              <a:extLst>
                <a:ext uri="{FF2B5EF4-FFF2-40B4-BE49-F238E27FC236}">
                  <a16:creationId xmlns:a16="http://schemas.microsoft.com/office/drawing/2014/main" id="{EEFA737A-7438-D830-E475-F98A4A5F7A5A}"/>
                </a:ext>
              </a:extLst>
            </p:cNvPr>
            <p:cNvPicPr>
              <a:picLocks noGrp="1" noRot="1" noChangeAspect="1" noMove="1" noResize="1" noEditPoints="1" noAdjustHandles="1" noChangeArrowheads="1" noChangeShapeType="1" noCrop="1"/>
            </p:cNvPicPr>
            <p:nvPr/>
          </p:nvPicPr>
          <p:blipFill>
            <a:blip r:embed="rId10">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spTree>
    <p:extLst>
      <p:ext uri="{BB962C8B-B14F-4D97-AF65-F5344CB8AC3E}">
        <p14:creationId xmlns:p14="http://schemas.microsoft.com/office/powerpoint/2010/main" val="74434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7A5D7-2379-489C-6FCC-D13F7F95786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8FA6008-17AD-40F9-D2DD-0A8BF6C0B573}"/>
              </a:ext>
            </a:extLst>
          </p:cNvPr>
          <p:cNvPicPr>
            <a:picLocks noChangeAspect="1"/>
          </p:cNvPicPr>
          <p:nvPr/>
        </p:nvPicPr>
        <p:blipFill>
          <a:blip r:embed="rId2"/>
          <a:stretch>
            <a:fillRect/>
          </a:stretch>
        </p:blipFill>
        <p:spPr>
          <a:xfrm>
            <a:off x="2244436" y="956982"/>
            <a:ext cx="8312206" cy="5096416"/>
          </a:xfrm>
          <a:prstGeom prst="rect">
            <a:avLst/>
          </a:prstGeom>
        </p:spPr>
      </p:pic>
      <p:sp>
        <p:nvSpPr>
          <p:cNvPr id="5" name="Text Placeholder 4">
            <a:extLst>
              <a:ext uri="{FF2B5EF4-FFF2-40B4-BE49-F238E27FC236}">
                <a16:creationId xmlns:a16="http://schemas.microsoft.com/office/drawing/2014/main" id="{94DAAFA2-0CD6-064F-A426-9DA00D1D7B8D}"/>
              </a:ext>
            </a:extLst>
          </p:cNvPr>
          <p:cNvSpPr>
            <a:spLocks noGrp="1"/>
          </p:cNvSpPr>
          <p:nvPr>
            <p:ph type="body" sz="quarter" idx="10"/>
          </p:nvPr>
        </p:nvSpPr>
        <p:spPr>
          <a:xfrm>
            <a:off x="-1" y="165100"/>
            <a:ext cx="12191999" cy="922555"/>
          </a:xfrm>
        </p:spPr>
        <p:txBody>
          <a:bodyPr>
            <a:normAutofit/>
          </a:bodyPr>
          <a:lstStyle/>
          <a:p>
            <a:pPr algn="ctr"/>
            <a:r>
              <a:rPr lang="en-US" sz="3200" b="0" dirty="0">
                <a:solidFill>
                  <a:srgbClr val="0C4A7F"/>
                </a:solidFill>
                <a:latin typeface="Calibri" panose="020F0502020204030204" pitchFamily="34" charset="0"/>
                <a:cs typeface="Calibri" panose="020F0502020204030204" pitchFamily="34" charset="0"/>
              </a:rPr>
              <a:t>What to do after objective response?</a:t>
            </a:r>
          </a:p>
        </p:txBody>
      </p:sp>
      <p:grpSp>
        <p:nvGrpSpPr>
          <p:cNvPr id="2" name="Grupo 1">
            <a:extLst>
              <a:ext uri="{FF2B5EF4-FFF2-40B4-BE49-F238E27FC236}">
                <a16:creationId xmlns:a16="http://schemas.microsoft.com/office/drawing/2014/main" id="{7EED1943-868F-A048-B9BF-DA2BE58D97DF}"/>
              </a:ext>
            </a:extLst>
          </p:cNvPr>
          <p:cNvGrpSpPr/>
          <p:nvPr/>
        </p:nvGrpSpPr>
        <p:grpSpPr>
          <a:xfrm>
            <a:off x="0" y="6106645"/>
            <a:ext cx="12192000" cy="683114"/>
            <a:chOff x="0" y="6106645"/>
            <a:chExt cx="12192000" cy="683114"/>
          </a:xfrm>
        </p:grpSpPr>
        <p:grpSp>
          <p:nvGrpSpPr>
            <p:cNvPr id="4" name="Grupo 3">
              <a:extLst>
                <a:ext uri="{FF2B5EF4-FFF2-40B4-BE49-F238E27FC236}">
                  <a16:creationId xmlns:a16="http://schemas.microsoft.com/office/drawing/2014/main" id="{600A366B-378A-CB93-7469-B81F48DE23D5}"/>
                </a:ext>
              </a:extLst>
            </p:cNvPr>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678C5F22-41BF-1F2F-7F83-F3FEFB591319}"/>
                  </a:ext>
                </a:extLst>
              </p:cNvPr>
              <p:cNvGrpSpPr/>
              <p:nvPr/>
            </p:nvGrpSpPr>
            <p:grpSpPr>
              <a:xfrm>
                <a:off x="0" y="6174885"/>
                <a:ext cx="12192000" cy="665963"/>
                <a:chOff x="0" y="6174885"/>
                <a:chExt cx="12192000" cy="665963"/>
              </a:xfrm>
            </p:grpSpPr>
            <p:grpSp>
              <p:nvGrpSpPr>
                <p:cNvPr id="10" name="Grupo 9">
                  <a:extLst>
                    <a:ext uri="{FF2B5EF4-FFF2-40B4-BE49-F238E27FC236}">
                      <a16:creationId xmlns:a16="http://schemas.microsoft.com/office/drawing/2014/main" id="{EE283526-AC0A-20F6-C224-D27A90BCEE4B}"/>
                    </a:ext>
                  </a:extLst>
                </p:cNvPr>
                <p:cNvGrpSpPr/>
                <p:nvPr/>
              </p:nvGrpSpPr>
              <p:grpSpPr>
                <a:xfrm>
                  <a:off x="0" y="6174885"/>
                  <a:ext cx="12192000" cy="638667"/>
                  <a:chOff x="0" y="6174885"/>
                  <a:chExt cx="12192000" cy="638667"/>
                </a:xfrm>
              </p:grpSpPr>
              <p:cxnSp>
                <p:nvCxnSpPr>
                  <p:cNvPr id="12" name="Conector recto 11">
                    <a:extLst>
                      <a:ext uri="{FF2B5EF4-FFF2-40B4-BE49-F238E27FC236}">
                        <a16:creationId xmlns:a16="http://schemas.microsoft.com/office/drawing/2014/main" id="{3ED086B7-891D-E826-657A-DD8A741B9D3C}"/>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D710BDBA-1C71-1869-5585-74B2E727B4EE}"/>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4" name="Rectangle 16">
                    <a:extLst>
                      <a:ext uri="{FF2B5EF4-FFF2-40B4-BE49-F238E27FC236}">
                        <a16:creationId xmlns:a16="http://schemas.microsoft.com/office/drawing/2014/main" id="{71EEC68C-264B-D28C-FC7C-5BE3CBE2CB57}"/>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Imagen 10">
                  <a:extLst>
                    <a:ext uri="{FF2B5EF4-FFF2-40B4-BE49-F238E27FC236}">
                      <a16:creationId xmlns:a16="http://schemas.microsoft.com/office/drawing/2014/main" id="{5A29670E-15E6-4A12-176F-B3DA0038A82F}"/>
                    </a:ext>
                  </a:extLst>
                </p:cNvPr>
                <p:cNvPicPr/>
                <p:nvPr/>
              </p:nvPicPr>
              <p:blipFill>
                <a:blip r:embed="rId3"/>
                <a:stretch>
                  <a:fillRect/>
                </a:stretch>
              </p:blipFill>
              <p:spPr>
                <a:xfrm>
                  <a:off x="367615" y="6202181"/>
                  <a:ext cx="1219274" cy="638667"/>
                </a:xfrm>
                <a:prstGeom prst="rect">
                  <a:avLst/>
                </a:prstGeom>
              </p:spPr>
            </p:pic>
          </p:grpSp>
          <p:pic>
            <p:nvPicPr>
              <p:cNvPr id="9" name="Imagen 8">
                <a:extLst>
                  <a:ext uri="{FF2B5EF4-FFF2-40B4-BE49-F238E27FC236}">
                    <a16:creationId xmlns:a16="http://schemas.microsoft.com/office/drawing/2014/main" id="{CA9395BA-62AC-F69E-CAAF-87142B9E5542}"/>
                  </a:ext>
                </a:extLst>
              </p:cNvPr>
              <p:cNvPicPr/>
              <p:nvPr/>
            </p:nvPicPr>
            <p:blipFill>
              <a:blip r:embed="rId4"/>
              <a:stretch>
                <a:fillRect/>
              </a:stretch>
            </p:blipFill>
            <p:spPr>
              <a:xfrm>
                <a:off x="1559593" y="6202180"/>
                <a:ext cx="930237" cy="655819"/>
              </a:xfrm>
              <a:prstGeom prst="rect">
                <a:avLst/>
              </a:prstGeom>
            </p:spPr>
          </p:pic>
        </p:grpSp>
        <p:sp>
          <p:nvSpPr>
            <p:cNvPr id="7" name="Rectángulo 6">
              <a:extLst>
                <a:ext uri="{FF2B5EF4-FFF2-40B4-BE49-F238E27FC236}">
                  <a16:creationId xmlns:a16="http://schemas.microsoft.com/office/drawing/2014/main" id="{093127DA-A7F2-9E55-F89E-05E51E4EB16B}"/>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78A5DF97-391E-6FDC-9403-10FCB9096E0D}"/>
              </a:ext>
            </a:extLst>
          </p:cNvPr>
          <p:cNvGrpSpPr/>
          <p:nvPr/>
        </p:nvGrpSpPr>
        <p:grpSpPr>
          <a:xfrm>
            <a:off x="9165475" y="6364946"/>
            <a:ext cx="6093994" cy="400110"/>
            <a:chOff x="-321843" y="6376403"/>
            <a:chExt cx="6093994" cy="400110"/>
          </a:xfrm>
        </p:grpSpPr>
        <p:sp>
          <p:nvSpPr>
            <p:cNvPr id="16" name="QuadreDeText 11">
              <a:extLst>
                <a:ext uri="{FF2B5EF4-FFF2-40B4-BE49-F238E27FC236}">
                  <a16:creationId xmlns:a16="http://schemas.microsoft.com/office/drawing/2014/main" id="{7548CF43-A9A8-3926-EC43-D24508F1F39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Forma&#10;&#10;Descripción generada automáticamente con confianza media">
              <a:extLst>
                <a:ext uri="{FF2B5EF4-FFF2-40B4-BE49-F238E27FC236}">
                  <a16:creationId xmlns:a16="http://schemas.microsoft.com/office/drawing/2014/main" id="{F7BA9450-45AA-1883-C186-73FBA80D5AD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8" name="Line 6">
            <a:extLst>
              <a:ext uri="{FF2B5EF4-FFF2-40B4-BE49-F238E27FC236}">
                <a16:creationId xmlns:a16="http://schemas.microsoft.com/office/drawing/2014/main" id="{FE468D9A-FF8E-768D-1321-C3B9ECBF2395}"/>
              </a:ext>
            </a:extLst>
          </p:cNvPr>
          <p:cNvSpPr>
            <a:spLocks noChangeShapeType="1"/>
          </p:cNvSpPr>
          <p:nvPr/>
        </p:nvSpPr>
        <p:spPr bwMode="auto">
          <a:xfrm>
            <a:off x="455661" y="943499"/>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6" name="CuadroTexto 2">
            <a:extLst>
              <a:ext uri="{FF2B5EF4-FFF2-40B4-BE49-F238E27FC236}">
                <a16:creationId xmlns:a16="http://schemas.microsoft.com/office/drawing/2014/main" id="{7AFD5499-443B-A76C-043C-A47799CAE399}"/>
              </a:ext>
            </a:extLst>
          </p:cNvPr>
          <p:cNvSpPr txBox="1">
            <a:spLocks noChangeArrowheads="1"/>
          </p:cNvSpPr>
          <p:nvPr/>
        </p:nvSpPr>
        <p:spPr bwMode="auto">
          <a:xfrm>
            <a:off x="3222885" y="6056927"/>
            <a:ext cx="86104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r>
              <a:rPr lang="en-US" altLang="es-ES" sz="1200" dirty="0" err="1">
                <a:cs typeface="Calibri" panose="020F0502020204030204" pitchFamily="34" charset="0"/>
              </a:rPr>
              <a:t>Sanduzzi</a:t>
            </a:r>
            <a:r>
              <a:rPr lang="en-US" altLang="es-ES" sz="1200" dirty="0">
                <a:cs typeface="Calibri" panose="020F0502020204030204" pitchFamily="34" charset="0"/>
              </a:rPr>
              <a:t> Zamparelli M and Cabibbo G, Hepatol 2024</a:t>
            </a:r>
          </a:p>
        </p:txBody>
      </p:sp>
    </p:spTree>
    <p:extLst>
      <p:ext uri="{BB962C8B-B14F-4D97-AF65-F5344CB8AC3E}">
        <p14:creationId xmlns:p14="http://schemas.microsoft.com/office/powerpoint/2010/main" val="783335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984A-B016-D70C-B473-FFAABACD15C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1B5A77E-29AB-145B-E43C-529140B47F94}"/>
              </a:ext>
            </a:extLst>
          </p:cNvPr>
          <p:cNvSpPr>
            <a:spLocks noGrp="1"/>
          </p:cNvSpPr>
          <p:nvPr>
            <p:ph type="body" sz="quarter" idx="10"/>
          </p:nvPr>
        </p:nvSpPr>
        <p:spPr>
          <a:xfrm>
            <a:off x="-1" y="165101"/>
            <a:ext cx="12191999" cy="661508"/>
          </a:xfrm>
        </p:spPr>
        <p:txBody>
          <a:bodyPr>
            <a:normAutofit/>
          </a:bodyPr>
          <a:lstStyle/>
          <a:p>
            <a:pPr algn="ctr"/>
            <a:r>
              <a:rPr lang="en-US" sz="3200" b="0" dirty="0">
                <a:solidFill>
                  <a:srgbClr val="0C4A7F"/>
                </a:solidFill>
                <a:latin typeface="Calibri" panose="020F0502020204030204" pitchFamily="34" charset="0"/>
                <a:cs typeface="Calibri" panose="020F0502020204030204" pitchFamily="34" charset="0"/>
              </a:rPr>
              <a:t>Five-year updated results: Himalaya trial</a:t>
            </a:r>
          </a:p>
        </p:txBody>
      </p:sp>
      <p:grpSp>
        <p:nvGrpSpPr>
          <p:cNvPr id="2" name="Grupo 1">
            <a:extLst>
              <a:ext uri="{FF2B5EF4-FFF2-40B4-BE49-F238E27FC236}">
                <a16:creationId xmlns:a16="http://schemas.microsoft.com/office/drawing/2014/main" id="{6A1FF3DD-B1D1-F5AD-13D7-8260E4E54CEF}"/>
              </a:ext>
            </a:extLst>
          </p:cNvPr>
          <p:cNvGrpSpPr/>
          <p:nvPr/>
        </p:nvGrpSpPr>
        <p:grpSpPr>
          <a:xfrm>
            <a:off x="0" y="6106645"/>
            <a:ext cx="12192000" cy="683114"/>
            <a:chOff x="0" y="6106645"/>
            <a:chExt cx="12192000" cy="683114"/>
          </a:xfrm>
        </p:grpSpPr>
        <p:grpSp>
          <p:nvGrpSpPr>
            <p:cNvPr id="4" name="Grupo 3">
              <a:extLst>
                <a:ext uri="{FF2B5EF4-FFF2-40B4-BE49-F238E27FC236}">
                  <a16:creationId xmlns:a16="http://schemas.microsoft.com/office/drawing/2014/main" id="{7516903E-5AE6-0851-75F2-4975BB4A4775}"/>
                </a:ext>
              </a:extLst>
            </p:cNvPr>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61E4BA23-334B-2DB0-E468-BA677D93060E}"/>
                  </a:ext>
                </a:extLst>
              </p:cNvPr>
              <p:cNvGrpSpPr/>
              <p:nvPr/>
            </p:nvGrpSpPr>
            <p:grpSpPr>
              <a:xfrm>
                <a:off x="0" y="6174885"/>
                <a:ext cx="12192000" cy="665963"/>
                <a:chOff x="0" y="6174885"/>
                <a:chExt cx="12192000" cy="665963"/>
              </a:xfrm>
            </p:grpSpPr>
            <p:grpSp>
              <p:nvGrpSpPr>
                <p:cNvPr id="10" name="Grupo 9">
                  <a:extLst>
                    <a:ext uri="{FF2B5EF4-FFF2-40B4-BE49-F238E27FC236}">
                      <a16:creationId xmlns:a16="http://schemas.microsoft.com/office/drawing/2014/main" id="{D9A994E9-D2D0-C617-7ECA-6AF2AD26C024}"/>
                    </a:ext>
                  </a:extLst>
                </p:cNvPr>
                <p:cNvGrpSpPr/>
                <p:nvPr/>
              </p:nvGrpSpPr>
              <p:grpSpPr>
                <a:xfrm>
                  <a:off x="0" y="6174885"/>
                  <a:ext cx="12192000" cy="638667"/>
                  <a:chOff x="0" y="6174885"/>
                  <a:chExt cx="12192000" cy="638667"/>
                </a:xfrm>
              </p:grpSpPr>
              <p:cxnSp>
                <p:nvCxnSpPr>
                  <p:cNvPr id="12" name="Conector recto 11">
                    <a:extLst>
                      <a:ext uri="{FF2B5EF4-FFF2-40B4-BE49-F238E27FC236}">
                        <a16:creationId xmlns:a16="http://schemas.microsoft.com/office/drawing/2014/main" id="{BD225211-460D-CE9B-8CAC-40EF5725034D}"/>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046FBB71-1D9A-122F-C390-DB8DD75011EE}"/>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4" name="Rectangle 16">
                    <a:extLst>
                      <a:ext uri="{FF2B5EF4-FFF2-40B4-BE49-F238E27FC236}">
                        <a16:creationId xmlns:a16="http://schemas.microsoft.com/office/drawing/2014/main" id="{4C09AA0D-C8C0-780C-6FD8-A4916C6A01FF}"/>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Imagen 10">
                  <a:extLst>
                    <a:ext uri="{FF2B5EF4-FFF2-40B4-BE49-F238E27FC236}">
                      <a16:creationId xmlns:a16="http://schemas.microsoft.com/office/drawing/2014/main" id="{158A2B07-B911-8B4F-2584-41688757D31A}"/>
                    </a:ext>
                  </a:extLst>
                </p:cNvPr>
                <p:cNvPicPr/>
                <p:nvPr/>
              </p:nvPicPr>
              <p:blipFill>
                <a:blip r:embed="rId2"/>
                <a:stretch>
                  <a:fillRect/>
                </a:stretch>
              </p:blipFill>
              <p:spPr>
                <a:xfrm>
                  <a:off x="367615" y="6202181"/>
                  <a:ext cx="1219274" cy="638667"/>
                </a:xfrm>
                <a:prstGeom prst="rect">
                  <a:avLst/>
                </a:prstGeom>
              </p:spPr>
            </p:pic>
          </p:grpSp>
          <p:pic>
            <p:nvPicPr>
              <p:cNvPr id="9" name="Imagen 8">
                <a:extLst>
                  <a:ext uri="{FF2B5EF4-FFF2-40B4-BE49-F238E27FC236}">
                    <a16:creationId xmlns:a16="http://schemas.microsoft.com/office/drawing/2014/main" id="{A2D75991-6C16-A1E8-A87C-77C86A564A40}"/>
                  </a:ext>
                </a:extLst>
              </p:cNvPr>
              <p:cNvPicPr/>
              <p:nvPr/>
            </p:nvPicPr>
            <p:blipFill>
              <a:blip r:embed="rId3"/>
              <a:stretch>
                <a:fillRect/>
              </a:stretch>
            </p:blipFill>
            <p:spPr>
              <a:xfrm>
                <a:off x="1559593" y="6202180"/>
                <a:ext cx="930237" cy="655819"/>
              </a:xfrm>
              <a:prstGeom prst="rect">
                <a:avLst/>
              </a:prstGeom>
            </p:spPr>
          </p:pic>
        </p:grpSp>
        <p:sp>
          <p:nvSpPr>
            <p:cNvPr id="7" name="Rectángulo 6">
              <a:extLst>
                <a:ext uri="{FF2B5EF4-FFF2-40B4-BE49-F238E27FC236}">
                  <a16:creationId xmlns:a16="http://schemas.microsoft.com/office/drawing/2014/main" id="{88EB009E-3D53-3161-DB0E-AECEF1FB06BF}"/>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03943739-6233-10A2-979D-33AFC755B326}"/>
              </a:ext>
            </a:extLst>
          </p:cNvPr>
          <p:cNvGrpSpPr/>
          <p:nvPr/>
        </p:nvGrpSpPr>
        <p:grpSpPr>
          <a:xfrm>
            <a:off x="9165475" y="6364946"/>
            <a:ext cx="6093994" cy="400110"/>
            <a:chOff x="-321843" y="6376403"/>
            <a:chExt cx="6093994" cy="400110"/>
          </a:xfrm>
        </p:grpSpPr>
        <p:sp>
          <p:nvSpPr>
            <p:cNvPr id="16" name="QuadreDeText 11">
              <a:extLst>
                <a:ext uri="{FF2B5EF4-FFF2-40B4-BE49-F238E27FC236}">
                  <a16:creationId xmlns:a16="http://schemas.microsoft.com/office/drawing/2014/main" id="{94A9D61F-A857-0D04-D7D4-5963BFDDEC6D}"/>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Forma&#10;&#10;Descripción generada automáticamente con confianza media">
              <a:extLst>
                <a:ext uri="{FF2B5EF4-FFF2-40B4-BE49-F238E27FC236}">
                  <a16:creationId xmlns:a16="http://schemas.microsoft.com/office/drawing/2014/main" id="{B96DE8D7-0245-A5A7-27CA-EE0C83E7D0AE}"/>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8" name="Line 6">
            <a:extLst>
              <a:ext uri="{FF2B5EF4-FFF2-40B4-BE49-F238E27FC236}">
                <a16:creationId xmlns:a16="http://schemas.microsoft.com/office/drawing/2014/main" id="{A6C01409-5A42-51F5-58B6-9CEF7057D2DE}"/>
              </a:ext>
            </a:extLst>
          </p:cNvPr>
          <p:cNvSpPr>
            <a:spLocks noChangeShapeType="1"/>
          </p:cNvSpPr>
          <p:nvPr/>
        </p:nvSpPr>
        <p:spPr bwMode="auto">
          <a:xfrm>
            <a:off x="455661" y="1396346"/>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sp>
        <p:nvSpPr>
          <p:cNvPr id="6" name="CuadroTexto 2">
            <a:extLst>
              <a:ext uri="{FF2B5EF4-FFF2-40B4-BE49-F238E27FC236}">
                <a16:creationId xmlns:a16="http://schemas.microsoft.com/office/drawing/2014/main" id="{449E28C2-98CC-3FBE-F5CF-D25CF8FA3209}"/>
              </a:ext>
            </a:extLst>
          </p:cNvPr>
          <p:cNvSpPr txBox="1">
            <a:spLocks noChangeArrowheads="1"/>
          </p:cNvSpPr>
          <p:nvPr/>
        </p:nvSpPr>
        <p:spPr bwMode="auto">
          <a:xfrm>
            <a:off x="3222885" y="6056927"/>
            <a:ext cx="8610444"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buNone/>
            </a:pPr>
            <a:r>
              <a:rPr lang="en-US" sz="1200" dirty="0" err="1">
                <a:solidFill>
                  <a:srgbClr val="4D4D4D"/>
                </a:solidFill>
                <a:latin typeface="Calibri" panose="020F0502020204030204" pitchFamily="34" charset="0"/>
                <a:cs typeface="Calibri" panose="020F0502020204030204" pitchFamily="34" charset="0"/>
              </a:rPr>
              <a:t>Rimassa</a:t>
            </a:r>
            <a:r>
              <a:rPr lang="en-US" sz="1200" dirty="0">
                <a:solidFill>
                  <a:srgbClr val="4D4D4D"/>
                </a:solidFill>
                <a:latin typeface="Calibri" panose="020F0502020204030204" pitchFamily="34" charset="0"/>
                <a:cs typeface="Calibri" panose="020F0502020204030204" pitchFamily="34" charset="0"/>
              </a:rPr>
              <a:t> L. et al. J Hepatol 2025;83:899</a:t>
            </a:r>
          </a:p>
        </p:txBody>
      </p:sp>
      <p:pic>
        <p:nvPicPr>
          <p:cNvPr id="19" name="Imagem 4">
            <a:extLst>
              <a:ext uri="{FF2B5EF4-FFF2-40B4-BE49-F238E27FC236}">
                <a16:creationId xmlns:a16="http://schemas.microsoft.com/office/drawing/2014/main" id="{ED90C8CD-B4FA-C0D4-6573-7FECC3D36BDF}"/>
              </a:ext>
            </a:extLst>
          </p:cNvPr>
          <p:cNvPicPr>
            <a:picLocks noChangeAspect="1"/>
          </p:cNvPicPr>
          <p:nvPr/>
        </p:nvPicPr>
        <p:blipFill>
          <a:blip r:embed="rId5"/>
          <a:srcRect l="18468" t="26367" r="19193" b="31756"/>
          <a:stretch>
            <a:fillRect/>
          </a:stretch>
        </p:blipFill>
        <p:spPr>
          <a:xfrm>
            <a:off x="1305847" y="1828640"/>
            <a:ext cx="8667175" cy="3275038"/>
          </a:xfrm>
          <a:prstGeom prst="rect">
            <a:avLst/>
          </a:prstGeom>
        </p:spPr>
      </p:pic>
      <p:sp>
        <p:nvSpPr>
          <p:cNvPr id="20" name="CaixaDeTexto 9">
            <a:extLst>
              <a:ext uri="{FF2B5EF4-FFF2-40B4-BE49-F238E27FC236}">
                <a16:creationId xmlns:a16="http://schemas.microsoft.com/office/drawing/2014/main" id="{3715A924-513B-B609-5EE3-901D43EA9B05}"/>
              </a:ext>
            </a:extLst>
          </p:cNvPr>
          <p:cNvSpPr txBox="1"/>
          <p:nvPr/>
        </p:nvSpPr>
        <p:spPr>
          <a:xfrm>
            <a:off x="808137" y="5254186"/>
            <a:ext cx="10215715" cy="577081"/>
          </a:xfrm>
          <a:prstGeom prst="rect">
            <a:avLst/>
          </a:prstGeom>
          <a:noFill/>
        </p:spPr>
        <p:txBody>
          <a:bodyPr wrap="square">
            <a:spAutoFit/>
          </a:bodyPr>
          <a:lstStyle/>
          <a:p>
            <a:pPr algn="l"/>
            <a:r>
              <a:rPr lang="en-US" sz="1050" b="0" i="0" u="none" strike="noStrike" baseline="0" dirty="0">
                <a:latin typeface="AdvOTf0129623"/>
              </a:rPr>
              <a:t>Disease control was de</a:t>
            </a:r>
            <a:r>
              <a:rPr lang="en-US" sz="1050" b="0" i="0" u="none" strike="noStrike" baseline="0" dirty="0">
                <a:latin typeface="AdvOTf0129623+fb"/>
              </a:rPr>
              <a:t>fi</a:t>
            </a:r>
            <a:r>
              <a:rPr lang="en-US" sz="1050" b="0" i="0" u="none" strike="noStrike" baseline="0" dirty="0">
                <a:latin typeface="AdvOTf0129623"/>
              </a:rPr>
              <a:t>ned as CR, PR or SD at the primary analysis data cut-off (27 August 2021). Extent of </a:t>
            </a:r>
            <a:r>
              <a:rPr lang="en-US" sz="1050" b="0" i="0" u="none" strike="noStrike" baseline="0" dirty="0" err="1">
                <a:latin typeface="AdvOTf0129623"/>
              </a:rPr>
              <a:t>tumour</a:t>
            </a:r>
            <a:r>
              <a:rPr lang="en-US" sz="1050" b="0" i="0" u="none" strike="noStrike" baseline="0" dirty="0">
                <a:latin typeface="AdvOTf0129623"/>
              </a:rPr>
              <a:t> shrinkage was based on investigator assessment. Updated OS analysis data cut-off: 01 March 2024. CR, complete response; OS, overall survival; PR, partial response; </a:t>
            </a:r>
            <a:r>
              <a:rPr lang="en-US" sz="1050" b="0" i="0" u="none" strike="noStrike" baseline="0" dirty="0" err="1">
                <a:latin typeface="AdvOTf0129623"/>
              </a:rPr>
              <a:t>RECIST</a:t>
            </a:r>
            <a:r>
              <a:rPr lang="en-US" sz="1050" b="0" i="0" u="none" strike="noStrike" baseline="0" dirty="0">
                <a:latin typeface="AdvOTf0129623"/>
              </a:rPr>
              <a:t>, Response Evaluation Criteria In Solid Tumors; SD, stable disease; STRIDE, Single </a:t>
            </a:r>
            <a:r>
              <a:rPr lang="en-US" sz="1050" b="0" i="0" u="none" strike="noStrike" baseline="0" dirty="0" err="1">
                <a:latin typeface="AdvOTf0129623"/>
              </a:rPr>
              <a:t>Tremelimumab</a:t>
            </a:r>
            <a:r>
              <a:rPr lang="en-US" sz="1050" b="0" i="0" u="none" strike="noStrike" baseline="0" dirty="0">
                <a:latin typeface="AdvOTf0129623"/>
              </a:rPr>
              <a:t> Regular Interval Durvalumab.</a:t>
            </a:r>
            <a:endParaRPr lang="en-US" sz="1050" dirty="0"/>
          </a:p>
        </p:txBody>
      </p:sp>
      <p:sp>
        <p:nvSpPr>
          <p:cNvPr id="21" name="Rectangle 19">
            <a:extLst>
              <a:ext uri="{FF2B5EF4-FFF2-40B4-BE49-F238E27FC236}">
                <a16:creationId xmlns:a16="http://schemas.microsoft.com/office/drawing/2014/main" id="{E29FD0E0-D356-2F84-997D-61222799EBF8}"/>
              </a:ext>
            </a:extLst>
          </p:cNvPr>
          <p:cNvSpPr>
            <a:spLocks noChangeArrowheads="1"/>
          </p:cNvSpPr>
          <p:nvPr/>
        </p:nvSpPr>
        <p:spPr bwMode="auto">
          <a:xfrm>
            <a:off x="0" y="712698"/>
            <a:ext cx="12192000" cy="52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9" rIns="92075" bIns="46039">
            <a:spAutoFit/>
          </a:bodyPr>
          <a:lstStyle>
            <a:lvl1pPr>
              <a:lnSpc>
                <a:spcPct val="87000"/>
              </a:lnSpc>
              <a:spcBef>
                <a:spcPct val="30000"/>
              </a:spcBef>
              <a:buChar char="•"/>
              <a:defRPr sz="2400" b="1">
                <a:solidFill>
                  <a:schemeClr val="tx1"/>
                </a:solidFill>
                <a:latin typeface="Arial" charset="0"/>
                <a:ea typeface="ＭＳ Ｐゴシック" charset="-128"/>
              </a:defRPr>
            </a:lvl1pPr>
            <a:lvl2pPr marL="742950" indent="-285750">
              <a:lnSpc>
                <a:spcPct val="87000"/>
              </a:lnSpc>
              <a:spcBef>
                <a:spcPct val="30000"/>
              </a:spcBef>
              <a:buChar char="–"/>
              <a:defRPr b="1">
                <a:solidFill>
                  <a:schemeClr val="tx1"/>
                </a:solidFill>
                <a:latin typeface="Arial" charset="0"/>
                <a:ea typeface="ＭＳ Ｐゴシック" charset="-128"/>
              </a:defRPr>
            </a:lvl2pPr>
            <a:lvl3pPr marL="1143000" indent="-228600">
              <a:lnSpc>
                <a:spcPct val="87000"/>
              </a:lnSpc>
              <a:spcBef>
                <a:spcPct val="30000"/>
              </a:spcBef>
              <a:buChar char="»"/>
              <a:defRPr b="1">
                <a:solidFill>
                  <a:schemeClr val="tx1"/>
                </a:solidFill>
                <a:latin typeface="Arial" charset="0"/>
                <a:ea typeface="ＭＳ Ｐゴシック" charset="-128"/>
              </a:defRPr>
            </a:lvl3pPr>
            <a:lvl4pPr marL="1600200" indent="-228600">
              <a:lnSpc>
                <a:spcPct val="87000"/>
              </a:lnSpc>
              <a:spcBef>
                <a:spcPct val="30000"/>
              </a:spcBef>
              <a:buChar char="•"/>
              <a:defRPr sz="1400" b="1">
                <a:solidFill>
                  <a:schemeClr val="tx1"/>
                </a:solidFill>
                <a:latin typeface="Arial" charset="0"/>
                <a:ea typeface="ＭＳ Ｐゴシック" charset="-128"/>
              </a:defRPr>
            </a:lvl4pPr>
            <a:lvl5pPr marL="2057400" indent="-228600">
              <a:lnSpc>
                <a:spcPct val="87000"/>
              </a:lnSpc>
              <a:spcBef>
                <a:spcPct val="30000"/>
              </a:spcBef>
              <a:buChar char="–"/>
              <a:defRPr sz="1400" b="1">
                <a:solidFill>
                  <a:schemeClr val="tx1"/>
                </a:solidFill>
                <a:latin typeface="Arial" charset="0"/>
                <a:ea typeface="ＭＳ Ｐゴシック" charset="-128"/>
              </a:defRPr>
            </a:lvl5pPr>
            <a:lvl6pPr marL="25146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6pPr>
            <a:lvl7pPr marL="29718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7pPr>
            <a:lvl8pPr marL="34290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8pPr>
            <a:lvl9pPr marL="38862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9pPr>
          </a:lstStyle>
          <a:p>
            <a:pPr algn="ctr" defTabSz="914354">
              <a:lnSpc>
                <a:spcPct val="100000"/>
              </a:lnSpc>
              <a:spcBef>
                <a:spcPct val="50000"/>
              </a:spcBef>
              <a:buNone/>
            </a:pPr>
            <a:r>
              <a:rPr lang="es-ES_tradnl" altLang="es-ES_tradnl" sz="2800" b="0" dirty="0" err="1">
                <a:solidFill>
                  <a:srgbClr val="FF9933"/>
                </a:solidFill>
                <a:latin typeface="Calibri" charset="0"/>
                <a:ea typeface="Calibri" charset="0"/>
                <a:cs typeface="Calibri" charset="0"/>
              </a:rPr>
              <a:t>Overall</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survival</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by</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extent</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of</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tumour</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shrinkage</a:t>
            </a:r>
            <a:endParaRPr lang="es-ES_tradnl" altLang="es-ES_tradnl" sz="2800" b="0" dirty="0">
              <a:solidFill>
                <a:srgbClr val="FF9933"/>
              </a:solidFill>
              <a:latin typeface="Calibri" charset="0"/>
              <a:ea typeface="Calibri" charset="0"/>
              <a:cs typeface="Calibri" charset="0"/>
            </a:endParaRPr>
          </a:p>
        </p:txBody>
      </p:sp>
    </p:spTree>
    <p:extLst>
      <p:ext uri="{BB962C8B-B14F-4D97-AF65-F5344CB8AC3E}">
        <p14:creationId xmlns:p14="http://schemas.microsoft.com/office/powerpoint/2010/main" val="3788825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A230A-8330-BAE2-16F6-1A93A11B97C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FA2EC33-0112-2075-525E-D8DAA0A2DBBB}"/>
              </a:ext>
            </a:extLst>
          </p:cNvPr>
          <p:cNvSpPr>
            <a:spLocks noGrp="1"/>
          </p:cNvSpPr>
          <p:nvPr>
            <p:ph type="body" sz="quarter" idx="10"/>
          </p:nvPr>
        </p:nvSpPr>
        <p:spPr>
          <a:xfrm>
            <a:off x="0" y="165101"/>
            <a:ext cx="12192000" cy="617100"/>
          </a:xfrm>
        </p:spPr>
        <p:txBody>
          <a:bodyPr>
            <a:normAutofit/>
          </a:bodyPr>
          <a:lstStyle/>
          <a:p>
            <a:pPr algn="ctr"/>
            <a:r>
              <a:rPr lang="en-US" sz="3200" b="0" dirty="0">
                <a:solidFill>
                  <a:srgbClr val="0C4A7F"/>
                </a:solidFill>
                <a:latin typeface="Calibri" panose="020F0502020204030204" pitchFamily="34" charset="0"/>
                <a:cs typeface="Calibri" panose="020F0502020204030204" pitchFamily="34" charset="0"/>
              </a:rPr>
              <a:t>ILTS / ILCA Consensus 2024</a:t>
            </a:r>
          </a:p>
        </p:txBody>
      </p:sp>
      <p:pic>
        <p:nvPicPr>
          <p:cNvPr id="2" name="Imagen 1">
            <a:extLst>
              <a:ext uri="{FF2B5EF4-FFF2-40B4-BE49-F238E27FC236}">
                <a16:creationId xmlns:a16="http://schemas.microsoft.com/office/drawing/2014/main" id="{19ACB3A7-B8C7-B2EB-2C8E-BBC2AF88B25D}"/>
              </a:ext>
            </a:extLst>
          </p:cNvPr>
          <p:cNvPicPr>
            <a:picLocks noChangeAspect="1"/>
          </p:cNvPicPr>
          <p:nvPr/>
        </p:nvPicPr>
        <p:blipFill>
          <a:blip r:embed="rId2"/>
          <a:stretch>
            <a:fillRect/>
          </a:stretch>
        </p:blipFill>
        <p:spPr>
          <a:xfrm>
            <a:off x="423960" y="1335812"/>
            <a:ext cx="4467045" cy="2010170"/>
          </a:xfrm>
          <a:prstGeom prst="rect">
            <a:avLst/>
          </a:prstGeom>
        </p:spPr>
      </p:pic>
      <p:pic>
        <p:nvPicPr>
          <p:cNvPr id="4" name="Imagen 3">
            <a:extLst>
              <a:ext uri="{FF2B5EF4-FFF2-40B4-BE49-F238E27FC236}">
                <a16:creationId xmlns:a16="http://schemas.microsoft.com/office/drawing/2014/main" id="{5A3F4311-8D11-F1C5-32FC-714F44D0587C}"/>
              </a:ext>
            </a:extLst>
          </p:cNvPr>
          <p:cNvPicPr>
            <a:picLocks noChangeAspect="1"/>
          </p:cNvPicPr>
          <p:nvPr/>
        </p:nvPicPr>
        <p:blipFill>
          <a:blip r:embed="rId3"/>
          <a:stretch>
            <a:fillRect/>
          </a:stretch>
        </p:blipFill>
        <p:spPr>
          <a:xfrm>
            <a:off x="2992582" y="961618"/>
            <a:ext cx="7950750" cy="4906786"/>
          </a:xfrm>
          <a:prstGeom prst="rect">
            <a:avLst/>
          </a:prstGeom>
        </p:spPr>
      </p:pic>
      <p:grpSp>
        <p:nvGrpSpPr>
          <p:cNvPr id="3" name="Grupo 2">
            <a:extLst>
              <a:ext uri="{FF2B5EF4-FFF2-40B4-BE49-F238E27FC236}">
                <a16:creationId xmlns:a16="http://schemas.microsoft.com/office/drawing/2014/main" id="{9DC6D33F-11E9-81B5-FFD9-A5230AEBFC91}"/>
              </a:ext>
            </a:extLst>
          </p:cNvPr>
          <p:cNvGrpSpPr/>
          <p:nvPr/>
        </p:nvGrpSpPr>
        <p:grpSpPr>
          <a:xfrm>
            <a:off x="0" y="6106645"/>
            <a:ext cx="12192000" cy="683114"/>
            <a:chOff x="0" y="6106645"/>
            <a:chExt cx="12192000" cy="683114"/>
          </a:xfrm>
        </p:grpSpPr>
        <p:grpSp>
          <p:nvGrpSpPr>
            <p:cNvPr id="6" name="Grupo 5">
              <a:extLst>
                <a:ext uri="{FF2B5EF4-FFF2-40B4-BE49-F238E27FC236}">
                  <a16:creationId xmlns:a16="http://schemas.microsoft.com/office/drawing/2014/main" id="{AFAAF050-907F-7864-C03C-ED8DD107CD47}"/>
                </a:ext>
              </a:extLst>
            </p:cNvPr>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FCA71E40-4532-DDC4-7FB5-90EF6F295826}"/>
                  </a:ext>
                </a:extLst>
              </p:cNvPr>
              <p:cNvGrpSpPr/>
              <p:nvPr/>
            </p:nvGrpSpPr>
            <p:grpSpPr>
              <a:xfrm>
                <a:off x="0" y="6174885"/>
                <a:ext cx="12192000" cy="665963"/>
                <a:chOff x="0" y="6174885"/>
                <a:chExt cx="12192000" cy="665963"/>
              </a:xfrm>
            </p:grpSpPr>
            <p:grpSp>
              <p:nvGrpSpPr>
                <p:cNvPr id="10" name="Grupo 9">
                  <a:extLst>
                    <a:ext uri="{FF2B5EF4-FFF2-40B4-BE49-F238E27FC236}">
                      <a16:creationId xmlns:a16="http://schemas.microsoft.com/office/drawing/2014/main" id="{96269B9C-4828-8AAA-FB8B-71DB1FDFD0A5}"/>
                    </a:ext>
                  </a:extLst>
                </p:cNvPr>
                <p:cNvGrpSpPr/>
                <p:nvPr/>
              </p:nvGrpSpPr>
              <p:grpSpPr>
                <a:xfrm>
                  <a:off x="0" y="6174885"/>
                  <a:ext cx="12192000" cy="638667"/>
                  <a:chOff x="0" y="6174885"/>
                  <a:chExt cx="12192000" cy="638667"/>
                </a:xfrm>
              </p:grpSpPr>
              <p:cxnSp>
                <p:nvCxnSpPr>
                  <p:cNvPr id="12" name="Conector recto 11">
                    <a:extLst>
                      <a:ext uri="{FF2B5EF4-FFF2-40B4-BE49-F238E27FC236}">
                        <a16:creationId xmlns:a16="http://schemas.microsoft.com/office/drawing/2014/main" id="{C20ED134-8EF1-CBCC-66EB-C86770E6C59C}"/>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51131A29-8EE1-3B57-7B14-70A73BC1B8C4}"/>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4" name="Rectangle 16">
                    <a:extLst>
                      <a:ext uri="{FF2B5EF4-FFF2-40B4-BE49-F238E27FC236}">
                        <a16:creationId xmlns:a16="http://schemas.microsoft.com/office/drawing/2014/main" id="{DAB2CA55-CA01-1131-2A6E-B92A9BB275F5}"/>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Imagen 10">
                  <a:extLst>
                    <a:ext uri="{FF2B5EF4-FFF2-40B4-BE49-F238E27FC236}">
                      <a16:creationId xmlns:a16="http://schemas.microsoft.com/office/drawing/2014/main" id="{82FDFEFB-B9EE-70C4-43BA-BAF2A2AED400}"/>
                    </a:ext>
                  </a:extLst>
                </p:cNvPr>
                <p:cNvPicPr/>
                <p:nvPr/>
              </p:nvPicPr>
              <p:blipFill>
                <a:blip r:embed="rId4"/>
                <a:stretch>
                  <a:fillRect/>
                </a:stretch>
              </p:blipFill>
              <p:spPr>
                <a:xfrm>
                  <a:off x="367615" y="6202181"/>
                  <a:ext cx="1219274" cy="638667"/>
                </a:xfrm>
                <a:prstGeom prst="rect">
                  <a:avLst/>
                </a:prstGeom>
              </p:spPr>
            </p:pic>
          </p:grpSp>
          <p:pic>
            <p:nvPicPr>
              <p:cNvPr id="9" name="Imagen 8">
                <a:extLst>
                  <a:ext uri="{FF2B5EF4-FFF2-40B4-BE49-F238E27FC236}">
                    <a16:creationId xmlns:a16="http://schemas.microsoft.com/office/drawing/2014/main" id="{46EBADB1-106B-59C0-F180-C2B102CD1557}"/>
                  </a:ext>
                </a:extLst>
              </p:cNvPr>
              <p:cNvPicPr/>
              <p:nvPr/>
            </p:nvPicPr>
            <p:blipFill>
              <a:blip r:embed="rId5"/>
              <a:stretch>
                <a:fillRect/>
              </a:stretch>
            </p:blipFill>
            <p:spPr>
              <a:xfrm>
                <a:off x="1559593" y="6202180"/>
                <a:ext cx="930237" cy="655819"/>
              </a:xfrm>
              <a:prstGeom prst="rect">
                <a:avLst/>
              </a:prstGeom>
            </p:spPr>
          </p:pic>
        </p:grpSp>
        <p:sp>
          <p:nvSpPr>
            <p:cNvPr id="7" name="Rectángulo 6">
              <a:extLst>
                <a:ext uri="{FF2B5EF4-FFF2-40B4-BE49-F238E27FC236}">
                  <a16:creationId xmlns:a16="http://schemas.microsoft.com/office/drawing/2014/main" id="{A779B453-EFCC-3687-90E6-16F99DE4BE81}"/>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51FFCF96-CEA6-E441-81E7-48D7F3792516}"/>
              </a:ext>
            </a:extLst>
          </p:cNvPr>
          <p:cNvGrpSpPr/>
          <p:nvPr/>
        </p:nvGrpSpPr>
        <p:grpSpPr>
          <a:xfrm>
            <a:off x="9165475" y="6364946"/>
            <a:ext cx="6093994" cy="400110"/>
            <a:chOff x="-321843" y="6376403"/>
            <a:chExt cx="6093994" cy="400110"/>
          </a:xfrm>
        </p:grpSpPr>
        <p:sp>
          <p:nvSpPr>
            <p:cNvPr id="16" name="QuadreDeText 11">
              <a:extLst>
                <a:ext uri="{FF2B5EF4-FFF2-40B4-BE49-F238E27FC236}">
                  <a16:creationId xmlns:a16="http://schemas.microsoft.com/office/drawing/2014/main" id="{50DD6C1B-7A11-E2D2-078B-4F31DCA0524C}"/>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Forma&#10;&#10;Descripción generada automáticamente con confianza media">
              <a:extLst>
                <a:ext uri="{FF2B5EF4-FFF2-40B4-BE49-F238E27FC236}">
                  <a16:creationId xmlns:a16="http://schemas.microsoft.com/office/drawing/2014/main" id="{E997AD19-2C0C-5905-D124-D72EF2DACD13}"/>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8" name="Line 6">
            <a:extLst>
              <a:ext uri="{FF2B5EF4-FFF2-40B4-BE49-F238E27FC236}">
                <a16:creationId xmlns:a16="http://schemas.microsoft.com/office/drawing/2014/main" id="{DAB7A47D-E732-B543-6106-2E60FB67B148}"/>
              </a:ext>
            </a:extLst>
          </p:cNvPr>
          <p:cNvSpPr>
            <a:spLocks noChangeShapeType="1"/>
          </p:cNvSpPr>
          <p:nvPr/>
        </p:nvSpPr>
        <p:spPr bwMode="auto">
          <a:xfrm>
            <a:off x="455661" y="879706"/>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Tree>
    <p:extLst>
      <p:ext uri="{BB962C8B-B14F-4D97-AF65-F5344CB8AC3E}">
        <p14:creationId xmlns:p14="http://schemas.microsoft.com/office/powerpoint/2010/main" val="405846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764A9-EBD2-25AD-AD2A-B51866C873D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94577E0-AEDE-6070-C88A-E2C5061A84E6}"/>
              </a:ext>
            </a:extLst>
          </p:cNvPr>
          <p:cNvSpPr>
            <a:spLocks noGrp="1"/>
          </p:cNvSpPr>
          <p:nvPr>
            <p:ph type="body" sz="quarter" idx="10"/>
          </p:nvPr>
        </p:nvSpPr>
        <p:spPr>
          <a:xfrm>
            <a:off x="0" y="5608"/>
            <a:ext cx="12192000" cy="922555"/>
          </a:xfrm>
        </p:spPr>
        <p:txBody>
          <a:bodyPr>
            <a:normAutofit/>
          </a:bodyPr>
          <a:lstStyle/>
          <a:p>
            <a:pPr algn="ctr"/>
            <a:r>
              <a:rPr lang="en-US" sz="3200" b="0" dirty="0">
                <a:solidFill>
                  <a:srgbClr val="0C4A7F"/>
                </a:solidFill>
                <a:latin typeface="Calibri" panose="020F0502020204030204" pitchFamily="34" charset="0"/>
                <a:cs typeface="Calibri" panose="020F0502020204030204" pitchFamily="34" charset="0"/>
              </a:rPr>
              <a:t>Safety of ICI before LT: retrospective studies</a:t>
            </a:r>
          </a:p>
        </p:txBody>
      </p:sp>
      <p:grpSp>
        <p:nvGrpSpPr>
          <p:cNvPr id="2" name="Grupo 1">
            <a:extLst>
              <a:ext uri="{FF2B5EF4-FFF2-40B4-BE49-F238E27FC236}">
                <a16:creationId xmlns:a16="http://schemas.microsoft.com/office/drawing/2014/main" id="{2D298128-D537-46AB-ADB7-7763F56B51BB}"/>
              </a:ext>
            </a:extLst>
          </p:cNvPr>
          <p:cNvGrpSpPr/>
          <p:nvPr/>
        </p:nvGrpSpPr>
        <p:grpSpPr>
          <a:xfrm>
            <a:off x="0" y="6106645"/>
            <a:ext cx="12192000" cy="683114"/>
            <a:chOff x="0" y="6106645"/>
            <a:chExt cx="12192000" cy="683114"/>
          </a:xfrm>
        </p:grpSpPr>
        <p:grpSp>
          <p:nvGrpSpPr>
            <p:cNvPr id="4" name="Grupo 3">
              <a:extLst>
                <a:ext uri="{FF2B5EF4-FFF2-40B4-BE49-F238E27FC236}">
                  <a16:creationId xmlns:a16="http://schemas.microsoft.com/office/drawing/2014/main" id="{5EB51751-9CD1-A076-CAC5-DCE264A1CB82}"/>
                </a:ext>
              </a:extLst>
            </p:cNvPr>
            <p:cNvGrpSpPr/>
            <p:nvPr/>
          </p:nvGrpSpPr>
          <p:grpSpPr>
            <a:xfrm>
              <a:off x="0" y="6106645"/>
              <a:ext cx="12192000" cy="683114"/>
              <a:chOff x="0" y="6174885"/>
              <a:chExt cx="12192000" cy="683114"/>
            </a:xfrm>
          </p:grpSpPr>
          <p:grpSp>
            <p:nvGrpSpPr>
              <p:cNvPr id="11" name="Grupo 10">
                <a:extLst>
                  <a:ext uri="{FF2B5EF4-FFF2-40B4-BE49-F238E27FC236}">
                    <a16:creationId xmlns:a16="http://schemas.microsoft.com/office/drawing/2014/main" id="{7F2A260C-7B21-95DD-ECC4-27FDE9EFD6C9}"/>
                  </a:ext>
                </a:extLst>
              </p:cNvPr>
              <p:cNvGrpSpPr/>
              <p:nvPr/>
            </p:nvGrpSpPr>
            <p:grpSpPr>
              <a:xfrm>
                <a:off x="0" y="6174885"/>
                <a:ext cx="12192000" cy="665963"/>
                <a:chOff x="0" y="6174885"/>
                <a:chExt cx="12192000" cy="665963"/>
              </a:xfrm>
            </p:grpSpPr>
            <p:grpSp>
              <p:nvGrpSpPr>
                <p:cNvPr id="13" name="Grupo 12">
                  <a:extLst>
                    <a:ext uri="{FF2B5EF4-FFF2-40B4-BE49-F238E27FC236}">
                      <a16:creationId xmlns:a16="http://schemas.microsoft.com/office/drawing/2014/main" id="{FBF95A0A-A23D-56E4-FAE9-3DC27BCA1B1C}"/>
                    </a:ext>
                  </a:extLst>
                </p:cNvPr>
                <p:cNvGrpSpPr/>
                <p:nvPr/>
              </p:nvGrpSpPr>
              <p:grpSpPr>
                <a:xfrm>
                  <a:off x="0" y="6174885"/>
                  <a:ext cx="12192000" cy="638667"/>
                  <a:chOff x="0" y="6174885"/>
                  <a:chExt cx="12192000" cy="638667"/>
                </a:xfrm>
              </p:grpSpPr>
              <p:cxnSp>
                <p:nvCxnSpPr>
                  <p:cNvPr id="15" name="Conector recto 14">
                    <a:extLst>
                      <a:ext uri="{FF2B5EF4-FFF2-40B4-BE49-F238E27FC236}">
                        <a16:creationId xmlns:a16="http://schemas.microsoft.com/office/drawing/2014/main" id="{0AE70BBA-5F5E-C3DE-59D7-649D6075143C}"/>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0D27D332-5E8E-7992-49D8-887A69D48F05}"/>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0447678-EFEF-AB89-1577-A094EA46C16E}"/>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4" name="Imagen 13">
                  <a:extLst>
                    <a:ext uri="{FF2B5EF4-FFF2-40B4-BE49-F238E27FC236}">
                      <a16:creationId xmlns:a16="http://schemas.microsoft.com/office/drawing/2014/main" id="{D1BCC679-B166-6D62-3759-E43633E58027}"/>
                    </a:ext>
                  </a:extLst>
                </p:cNvPr>
                <p:cNvPicPr/>
                <p:nvPr/>
              </p:nvPicPr>
              <p:blipFill>
                <a:blip r:embed="rId2"/>
                <a:stretch>
                  <a:fillRect/>
                </a:stretch>
              </p:blipFill>
              <p:spPr>
                <a:xfrm>
                  <a:off x="367615" y="6202181"/>
                  <a:ext cx="1219274" cy="638667"/>
                </a:xfrm>
                <a:prstGeom prst="rect">
                  <a:avLst/>
                </a:prstGeom>
              </p:spPr>
            </p:pic>
          </p:grpSp>
          <p:pic>
            <p:nvPicPr>
              <p:cNvPr id="12" name="Imagen 11">
                <a:extLst>
                  <a:ext uri="{FF2B5EF4-FFF2-40B4-BE49-F238E27FC236}">
                    <a16:creationId xmlns:a16="http://schemas.microsoft.com/office/drawing/2014/main" id="{30D65391-AC6B-4F8B-EAD1-1818CD70F070}"/>
                  </a:ext>
                </a:extLst>
              </p:cNvPr>
              <p:cNvPicPr/>
              <p:nvPr/>
            </p:nvPicPr>
            <p:blipFill>
              <a:blip r:embed="rId3"/>
              <a:stretch>
                <a:fillRect/>
              </a:stretch>
            </p:blipFill>
            <p:spPr>
              <a:xfrm>
                <a:off x="1559593" y="6202180"/>
                <a:ext cx="930237" cy="655819"/>
              </a:xfrm>
              <a:prstGeom prst="rect">
                <a:avLst/>
              </a:prstGeom>
            </p:spPr>
          </p:pic>
        </p:grpSp>
        <p:sp>
          <p:nvSpPr>
            <p:cNvPr id="10" name="Rectángulo 9">
              <a:extLst>
                <a:ext uri="{FF2B5EF4-FFF2-40B4-BE49-F238E27FC236}">
                  <a16:creationId xmlns:a16="http://schemas.microsoft.com/office/drawing/2014/main" id="{800DB8EA-1DB5-A354-E3CC-1B17523FDB6F}"/>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414474BF-FB82-0D50-409A-CBCB0762D817}"/>
              </a:ext>
            </a:extLst>
          </p:cNvPr>
          <p:cNvGrpSpPr/>
          <p:nvPr/>
        </p:nvGrpSpPr>
        <p:grpSpPr>
          <a:xfrm>
            <a:off x="9165475" y="6364946"/>
            <a:ext cx="6093994" cy="400110"/>
            <a:chOff x="-321843" y="6376403"/>
            <a:chExt cx="6093994" cy="400110"/>
          </a:xfrm>
        </p:grpSpPr>
        <p:sp>
          <p:nvSpPr>
            <p:cNvPr id="19" name="QuadreDeText 11">
              <a:extLst>
                <a:ext uri="{FF2B5EF4-FFF2-40B4-BE49-F238E27FC236}">
                  <a16:creationId xmlns:a16="http://schemas.microsoft.com/office/drawing/2014/main" id="{93EA94A5-EF0A-F0EB-9B57-E21AAC8619F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Imagen 19" descr="Forma&#10;&#10;Descripción generada automáticamente con confianza media">
              <a:extLst>
                <a:ext uri="{FF2B5EF4-FFF2-40B4-BE49-F238E27FC236}">
                  <a16:creationId xmlns:a16="http://schemas.microsoft.com/office/drawing/2014/main" id="{84B53856-8C93-3E37-4BC8-6D038F12C6DF}"/>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1" name="Line 6">
            <a:extLst>
              <a:ext uri="{FF2B5EF4-FFF2-40B4-BE49-F238E27FC236}">
                <a16:creationId xmlns:a16="http://schemas.microsoft.com/office/drawing/2014/main" id="{6694C666-C97A-B465-F99D-E4050A34B333}"/>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pic>
        <p:nvPicPr>
          <p:cNvPr id="23" name="Imagen 22" descr="Interfaz de usuario gráfica, Aplicación&#10;&#10;El contenido generado por IA puede ser incorrecto.">
            <a:extLst>
              <a:ext uri="{FF2B5EF4-FFF2-40B4-BE49-F238E27FC236}">
                <a16:creationId xmlns:a16="http://schemas.microsoft.com/office/drawing/2014/main" id="{EF4F1B53-AE92-8D60-9570-D019C7DE9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540" y="833564"/>
            <a:ext cx="8938907" cy="5065130"/>
          </a:xfrm>
          <a:prstGeom prst="rect">
            <a:avLst/>
          </a:prstGeom>
        </p:spPr>
      </p:pic>
      <p:sp>
        <p:nvSpPr>
          <p:cNvPr id="24" name="CuadroTexto 2">
            <a:extLst>
              <a:ext uri="{FF2B5EF4-FFF2-40B4-BE49-F238E27FC236}">
                <a16:creationId xmlns:a16="http://schemas.microsoft.com/office/drawing/2014/main" id="{3901CEBE-33C6-6611-C3B3-250834733E9B}"/>
              </a:ext>
            </a:extLst>
          </p:cNvPr>
          <p:cNvSpPr txBox="1">
            <a:spLocks noChangeArrowheads="1"/>
          </p:cNvSpPr>
          <p:nvPr/>
        </p:nvSpPr>
        <p:spPr bwMode="auto">
          <a:xfrm>
            <a:off x="3222885" y="6056927"/>
            <a:ext cx="8610444"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buNone/>
            </a:pPr>
            <a:r>
              <a:rPr lang="en-US" sz="1200" dirty="0">
                <a:solidFill>
                  <a:srgbClr val="4D4D4D"/>
                </a:solidFill>
                <a:latin typeface="Calibri" panose="020F0502020204030204" pitchFamily="34" charset="0"/>
                <a:cs typeface="Calibri" panose="020F0502020204030204" pitchFamily="34" charset="0"/>
              </a:rPr>
              <a:t>Guo et al. Am J Transplant 2024;24(10):1837-1856</a:t>
            </a:r>
          </a:p>
        </p:txBody>
      </p:sp>
      <p:sp>
        <p:nvSpPr>
          <p:cNvPr id="26" name="CuadroTexto 25">
            <a:extLst>
              <a:ext uri="{FF2B5EF4-FFF2-40B4-BE49-F238E27FC236}">
                <a16:creationId xmlns:a16="http://schemas.microsoft.com/office/drawing/2014/main" id="{1C6F4617-24AA-DC33-6A97-AECD91BC0382}"/>
              </a:ext>
            </a:extLst>
          </p:cNvPr>
          <p:cNvSpPr txBox="1"/>
          <p:nvPr/>
        </p:nvSpPr>
        <p:spPr>
          <a:xfrm>
            <a:off x="367615" y="3761287"/>
            <a:ext cx="11464004" cy="2092881"/>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sz="2600" b="1" dirty="0">
                <a:latin typeface="Calibri" panose="020F0502020204030204" pitchFamily="34" charset="0"/>
                <a:ea typeface="Calibri" panose="020F0502020204030204" pitchFamily="34" charset="0"/>
                <a:cs typeface="Calibri" panose="020F0502020204030204" pitchFamily="34" charset="0"/>
              </a:rPr>
              <a:t>Is allograft rejection enough to define it is safe?</a:t>
            </a:r>
          </a:p>
          <a:p>
            <a:pPr marL="285750" indent="-285750">
              <a:buFont typeface="Arial" panose="020B0604020202020204" pitchFamily="34" charset="0"/>
              <a:buChar char="•"/>
            </a:pPr>
            <a:endParaRPr lang="en-US" sz="26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600" b="1" dirty="0">
                <a:latin typeface="Calibri" panose="020F0502020204030204" pitchFamily="34" charset="0"/>
                <a:ea typeface="Calibri" panose="020F0502020204030204" pitchFamily="34" charset="0"/>
                <a:cs typeface="Calibri" panose="020F0502020204030204" pitchFamily="34" charset="0"/>
              </a:rPr>
              <a:t>Graft loss?</a:t>
            </a:r>
          </a:p>
          <a:p>
            <a:pPr marL="285750" indent="-285750">
              <a:buFont typeface="Arial" panose="020B0604020202020204" pitchFamily="34" charset="0"/>
              <a:buChar char="•"/>
            </a:pPr>
            <a:endParaRPr lang="en-US" sz="26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600" b="1" dirty="0">
                <a:latin typeface="Calibri" panose="020F0502020204030204" pitchFamily="34" charset="0"/>
                <a:ea typeface="Calibri" panose="020F0502020204030204" pitchFamily="34" charset="0"/>
                <a:cs typeface="Calibri" panose="020F0502020204030204" pitchFamily="34" charset="0"/>
              </a:rPr>
              <a:t>Other post transplant complications? Cardiovascular? De novo tumors?</a:t>
            </a:r>
          </a:p>
        </p:txBody>
      </p:sp>
    </p:spTree>
    <p:extLst>
      <p:ext uri="{BB962C8B-B14F-4D97-AF65-F5344CB8AC3E}">
        <p14:creationId xmlns:p14="http://schemas.microsoft.com/office/powerpoint/2010/main" val="357207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715D0572-4537-0458-61FE-334512341D02}"/>
              </a:ext>
            </a:extLst>
          </p:cNvPr>
          <p:cNvPicPr>
            <a:picLocks noChangeAspect="1"/>
          </p:cNvPicPr>
          <p:nvPr/>
        </p:nvPicPr>
        <p:blipFill rotWithShape="1">
          <a:blip r:embed="rId2"/>
          <a:srcRect l="20664" t="30168" r="24623" b="12862"/>
          <a:stretch/>
        </p:blipFill>
        <p:spPr>
          <a:xfrm>
            <a:off x="7099793" y="1861603"/>
            <a:ext cx="4615611" cy="2703319"/>
          </a:xfrm>
          <a:prstGeom prst="rect">
            <a:avLst/>
          </a:prstGeom>
        </p:spPr>
      </p:pic>
      <p:sp>
        <p:nvSpPr>
          <p:cNvPr id="8" name="CaixaDeTexto 7">
            <a:extLst>
              <a:ext uri="{FF2B5EF4-FFF2-40B4-BE49-F238E27FC236}">
                <a16:creationId xmlns:a16="http://schemas.microsoft.com/office/drawing/2014/main" id="{BD12C692-8ACF-2997-542E-4899883DC3DC}"/>
              </a:ext>
            </a:extLst>
          </p:cNvPr>
          <p:cNvSpPr txBox="1"/>
          <p:nvPr/>
        </p:nvSpPr>
        <p:spPr>
          <a:xfrm>
            <a:off x="7778495" y="953780"/>
            <a:ext cx="3936909" cy="826765"/>
          </a:xfrm>
          <a:prstGeom prst="rect">
            <a:avLst/>
          </a:prstGeom>
          <a:noFill/>
        </p:spPr>
        <p:txBody>
          <a:bodyPr wrap="square">
            <a:spAutoFit/>
          </a:bodyPr>
          <a:lstStyle/>
          <a:p>
            <a:pPr algn="ctr">
              <a:lnSpc>
                <a:spcPct val="150000"/>
              </a:lnSpc>
            </a:pPr>
            <a:r>
              <a:rPr lang="en-US" sz="1100" b="1" dirty="0">
                <a:solidFill>
                  <a:srgbClr val="333333"/>
                </a:solidFill>
                <a:latin typeface="Cambria" panose="02040503050406030204" pitchFamily="18" charset="0"/>
              </a:rPr>
              <a:t>Pharmacodynamics of anti–programmed death-1 (PD-1) monoclonal antibody (MDX-1106) </a:t>
            </a:r>
          </a:p>
          <a:p>
            <a:pPr algn="ctr">
              <a:lnSpc>
                <a:spcPct val="150000"/>
              </a:lnSpc>
            </a:pPr>
            <a:r>
              <a:rPr lang="en-US" sz="1100" b="1" dirty="0">
                <a:solidFill>
                  <a:srgbClr val="333333"/>
                </a:solidFill>
                <a:latin typeface="Cambria" panose="02040503050406030204" pitchFamily="18" charset="0"/>
              </a:rPr>
              <a:t>PD-1 occupancy on circulating </a:t>
            </a:r>
            <a:r>
              <a:rPr lang="en-US" sz="1100" b="1" dirty="0" err="1">
                <a:solidFill>
                  <a:srgbClr val="333333"/>
                </a:solidFill>
                <a:latin typeface="Cambria" panose="02040503050406030204" pitchFamily="18" charset="0"/>
              </a:rPr>
              <a:t>CD3</a:t>
            </a:r>
            <a:r>
              <a:rPr lang="en-US" sz="1100" b="1" baseline="30000" dirty="0">
                <a:solidFill>
                  <a:srgbClr val="333333"/>
                </a:solidFill>
                <a:latin typeface="Cambria" panose="02040503050406030204" pitchFamily="18" charset="0"/>
              </a:rPr>
              <a:t>+</a:t>
            </a:r>
            <a:r>
              <a:rPr lang="en-US" sz="1100" b="1" dirty="0">
                <a:solidFill>
                  <a:srgbClr val="333333"/>
                </a:solidFill>
                <a:latin typeface="Cambria" panose="02040503050406030204" pitchFamily="18" charset="0"/>
              </a:rPr>
              <a:t> T cells</a:t>
            </a:r>
            <a:endParaRPr lang="en-US" sz="1100" b="1" dirty="0"/>
          </a:p>
        </p:txBody>
      </p:sp>
      <p:sp>
        <p:nvSpPr>
          <p:cNvPr id="10" name="CaixaDeTexto 9">
            <a:extLst>
              <a:ext uri="{FF2B5EF4-FFF2-40B4-BE49-F238E27FC236}">
                <a16:creationId xmlns:a16="http://schemas.microsoft.com/office/drawing/2014/main" id="{57877FCE-40F3-2124-70CE-949B20C2A91E}"/>
              </a:ext>
            </a:extLst>
          </p:cNvPr>
          <p:cNvSpPr txBox="1"/>
          <p:nvPr/>
        </p:nvSpPr>
        <p:spPr>
          <a:xfrm>
            <a:off x="6904503" y="4440742"/>
            <a:ext cx="4615611" cy="1600438"/>
          </a:xfrm>
          <a:prstGeom prst="rect">
            <a:avLst/>
          </a:prstGeom>
          <a:noFill/>
        </p:spPr>
        <p:txBody>
          <a:bodyPr wrap="square">
            <a:spAutoFit/>
          </a:bodyPr>
          <a:lstStyle/>
          <a:p>
            <a:pPr algn="ctr"/>
            <a:r>
              <a:rPr lang="en-US" b="1" dirty="0">
                <a:solidFill>
                  <a:srgbClr val="212121"/>
                </a:solidFill>
              </a:rPr>
              <a:t>Phase I trial </a:t>
            </a:r>
          </a:p>
          <a:p>
            <a:pPr algn="ctr"/>
            <a:r>
              <a:rPr lang="en-US" sz="1600" dirty="0">
                <a:solidFill>
                  <a:srgbClr val="212121"/>
                </a:solidFill>
              </a:rPr>
              <a:t>n= 39 pts solid tumors</a:t>
            </a:r>
          </a:p>
          <a:p>
            <a:pPr algn="ctr"/>
            <a:endParaRPr lang="en-US" sz="1600" dirty="0">
              <a:solidFill>
                <a:srgbClr val="212121"/>
              </a:solidFill>
            </a:endParaRPr>
          </a:p>
          <a:p>
            <a:pPr algn="just"/>
            <a:r>
              <a:rPr lang="en-US" sz="1600" dirty="0">
                <a:solidFill>
                  <a:srgbClr val="212121"/>
                </a:solidFill>
              </a:rPr>
              <a:t>Sustained mean occupancy of &gt; 70% of PD-1 on circulating T cells ≥ 2 months following infusion, regardless of dose.</a:t>
            </a:r>
            <a:endParaRPr lang="en-US" sz="1600" dirty="0"/>
          </a:p>
        </p:txBody>
      </p:sp>
      <p:sp>
        <p:nvSpPr>
          <p:cNvPr id="2" name="Text Placeholder 4">
            <a:extLst>
              <a:ext uri="{FF2B5EF4-FFF2-40B4-BE49-F238E27FC236}">
                <a16:creationId xmlns:a16="http://schemas.microsoft.com/office/drawing/2014/main" id="{D69478CC-D103-CCD3-8D28-32C008BB52B2}"/>
              </a:ext>
            </a:extLst>
          </p:cNvPr>
          <p:cNvSpPr txBox="1">
            <a:spLocks/>
          </p:cNvSpPr>
          <p:nvPr/>
        </p:nvSpPr>
        <p:spPr>
          <a:xfrm>
            <a:off x="0" y="5608"/>
            <a:ext cx="12192000" cy="922555"/>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200" dirty="0" err="1">
                <a:solidFill>
                  <a:schemeClr val="accent1">
                    <a:lumMod val="50000"/>
                  </a:schemeClr>
                </a:solidFill>
              </a:rPr>
              <a:t>Immunotherapy</a:t>
            </a:r>
            <a:r>
              <a:rPr lang="pt-BR" sz="3200" dirty="0">
                <a:solidFill>
                  <a:schemeClr val="accent1">
                    <a:lumMod val="50000"/>
                  </a:schemeClr>
                </a:solidFill>
              </a:rPr>
              <a:t> </a:t>
            </a:r>
            <a:r>
              <a:rPr lang="pt-BR" sz="3200" dirty="0" err="1">
                <a:solidFill>
                  <a:schemeClr val="accent1">
                    <a:lumMod val="50000"/>
                  </a:schemeClr>
                </a:solidFill>
              </a:rPr>
              <a:t>pre</a:t>
            </a:r>
            <a:r>
              <a:rPr lang="pt-BR" sz="3200" dirty="0">
                <a:solidFill>
                  <a:schemeClr val="accent1">
                    <a:lumMod val="50000"/>
                  </a:schemeClr>
                </a:solidFill>
              </a:rPr>
              <a:t>-LT: </a:t>
            </a:r>
            <a:r>
              <a:rPr lang="pt-BR" sz="3200" dirty="0" err="1">
                <a:solidFill>
                  <a:schemeClr val="accent1">
                    <a:lumMod val="50000"/>
                  </a:schemeClr>
                </a:solidFill>
              </a:rPr>
              <a:t>Measuring</a:t>
            </a:r>
            <a:r>
              <a:rPr lang="pt-BR" sz="3200" dirty="0">
                <a:solidFill>
                  <a:schemeClr val="accent1">
                    <a:lumMod val="50000"/>
                  </a:schemeClr>
                </a:solidFill>
              </a:rPr>
              <a:t> </a:t>
            </a:r>
            <a:r>
              <a:rPr lang="pt-BR" sz="3200" dirty="0" err="1">
                <a:solidFill>
                  <a:schemeClr val="accent1">
                    <a:lumMod val="50000"/>
                  </a:schemeClr>
                </a:solidFill>
              </a:rPr>
              <a:t>the</a:t>
            </a:r>
            <a:r>
              <a:rPr lang="pt-BR" sz="3200" dirty="0">
                <a:solidFill>
                  <a:schemeClr val="accent1">
                    <a:lumMod val="50000"/>
                  </a:schemeClr>
                </a:solidFill>
              </a:rPr>
              <a:t> </a:t>
            </a:r>
            <a:r>
              <a:rPr lang="pt-BR" sz="3200" dirty="0" err="1">
                <a:solidFill>
                  <a:schemeClr val="accent1">
                    <a:lumMod val="50000"/>
                  </a:schemeClr>
                </a:solidFill>
              </a:rPr>
              <a:t>activity</a:t>
            </a:r>
            <a:endParaRPr lang="pt-BR" sz="3200" dirty="0">
              <a:solidFill>
                <a:schemeClr val="accent1">
                  <a:lumMod val="50000"/>
                </a:schemeClr>
              </a:solidFill>
            </a:endParaRPr>
          </a:p>
        </p:txBody>
      </p:sp>
      <p:sp>
        <p:nvSpPr>
          <p:cNvPr id="3" name="Line 6">
            <a:extLst>
              <a:ext uri="{FF2B5EF4-FFF2-40B4-BE49-F238E27FC236}">
                <a16:creationId xmlns:a16="http://schemas.microsoft.com/office/drawing/2014/main" id="{3DFF6FB6-1C9D-F0CC-41C3-7C5E2B8FEE95}"/>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grpSp>
        <p:nvGrpSpPr>
          <p:cNvPr id="4" name="Grupo 3">
            <a:extLst>
              <a:ext uri="{FF2B5EF4-FFF2-40B4-BE49-F238E27FC236}">
                <a16:creationId xmlns:a16="http://schemas.microsoft.com/office/drawing/2014/main" id="{0A883B27-C960-E762-D7D5-4DC5C878E0DA}"/>
              </a:ext>
            </a:extLst>
          </p:cNvPr>
          <p:cNvGrpSpPr/>
          <p:nvPr/>
        </p:nvGrpSpPr>
        <p:grpSpPr>
          <a:xfrm>
            <a:off x="0" y="6106645"/>
            <a:ext cx="12192000" cy="683114"/>
            <a:chOff x="0" y="6106645"/>
            <a:chExt cx="12192000" cy="683114"/>
          </a:xfrm>
        </p:grpSpPr>
        <p:grpSp>
          <p:nvGrpSpPr>
            <p:cNvPr id="5" name="Grupo 4">
              <a:extLst>
                <a:ext uri="{FF2B5EF4-FFF2-40B4-BE49-F238E27FC236}">
                  <a16:creationId xmlns:a16="http://schemas.microsoft.com/office/drawing/2014/main" id="{F38B420E-3824-10AF-333D-C43EAE6495FB}"/>
                </a:ext>
              </a:extLst>
            </p:cNvPr>
            <p:cNvGrpSpPr/>
            <p:nvPr/>
          </p:nvGrpSpPr>
          <p:grpSpPr>
            <a:xfrm>
              <a:off x="0" y="6106645"/>
              <a:ext cx="12192000" cy="683114"/>
              <a:chOff x="0" y="6174885"/>
              <a:chExt cx="12192000" cy="683114"/>
            </a:xfrm>
          </p:grpSpPr>
          <p:grpSp>
            <p:nvGrpSpPr>
              <p:cNvPr id="9" name="Grupo 8">
                <a:extLst>
                  <a:ext uri="{FF2B5EF4-FFF2-40B4-BE49-F238E27FC236}">
                    <a16:creationId xmlns:a16="http://schemas.microsoft.com/office/drawing/2014/main" id="{EEE810D5-E0CB-6C52-5248-E00779DEC26D}"/>
                  </a:ext>
                </a:extLst>
              </p:cNvPr>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51193070-6E14-B328-EBA6-D54D4FDF73A7}"/>
                    </a:ext>
                  </a:extLst>
                </p:cNvPr>
                <p:cNvGrpSpPr/>
                <p:nvPr/>
              </p:nvGrpSpPr>
              <p:grpSpPr>
                <a:xfrm>
                  <a:off x="0" y="6174885"/>
                  <a:ext cx="12192000" cy="638667"/>
                  <a:chOff x="0" y="6174885"/>
                  <a:chExt cx="12192000" cy="638667"/>
                </a:xfrm>
              </p:grpSpPr>
              <p:cxnSp>
                <p:nvCxnSpPr>
                  <p:cNvPr id="15" name="Conector recto 14">
                    <a:extLst>
                      <a:ext uri="{FF2B5EF4-FFF2-40B4-BE49-F238E27FC236}">
                        <a16:creationId xmlns:a16="http://schemas.microsoft.com/office/drawing/2014/main" id="{89024C25-A701-022D-1D52-662954E54A4B}"/>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63B96B40-F06A-9803-46AC-F9F6AEBE4CA5}"/>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599653E-828C-DD85-891D-D9FA0C4CAAF7}"/>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3" name="Imagen 12">
                  <a:extLst>
                    <a:ext uri="{FF2B5EF4-FFF2-40B4-BE49-F238E27FC236}">
                      <a16:creationId xmlns:a16="http://schemas.microsoft.com/office/drawing/2014/main" id="{B674150F-E54E-8E30-213E-84C6DBDCB10B}"/>
                    </a:ext>
                  </a:extLst>
                </p:cNvPr>
                <p:cNvPicPr/>
                <p:nvPr/>
              </p:nvPicPr>
              <p:blipFill>
                <a:blip r:embed="rId3"/>
                <a:stretch>
                  <a:fillRect/>
                </a:stretch>
              </p:blipFill>
              <p:spPr>
                <a:xfrm>
                  <a:off x="367615" y="6202181"/>
                  <a:ext cx="1219274" cy="638667"/>
                </a:xfrm>
                <a:prstGeom prst="rect">
                  <a:avLst/>
                </a:prstGeom>
              </p:spPr>
            </p:pic>
          </p:grpSp>
          <p:pic>
            <p:nvPicPr>
              <p:cNvPr id="11" name="Imagen 10">
                <a:extLst>
                  <a:ext uri="{FF2B5EF4-FFF2-40B4-BE49-F238E27FC236}">
                    <a16:creationId xmlns:a16="http://schemas.microsoft.com/office/drawing/2014/main" id="{E2059DAA-F4BE-A845-6EB4-EB602A4EA350}"/>
                  </a:ext>
                </a:extLst>
              </p:cNvPr>
              <p:cNvPicPr/>
              <p:nvPr/>
            </p:nvPicPr>
            <p:blipFill>
              <a:blip r:embed="rId4"/>
              <a:stretch>
                <a:fillRect/>
              </a:stretch>
            </p:blipFill>
            <p:spPr>
              <a:xfrm>
                <a:off x="1559593" y="6202180"/>
                <a:ext cx="930237" cy="655819"/>
              </a:xfrm>
              <a:prstGeom prst="rect">
                <a:avLst/>
              </a:prstGeom>
            </p:spPr>
          </p:pic>
        </p:grpSp>
        <p:sp>
          <p:nvSpPr>
            <p:cNvPr id="6" name="Rectángulo 5">
              <a:extLst>
                <a:ext uri="{FF2B5EF4-FFF2-40B4-BE49-F238E27FC236}">
                  <a16:creationId xmlns:a16="http://schemas.microsoft.com/office/drawing/2014/main" id="{4A72BCD9-5E62-43AA-5965-F06F2D2D8CF9}"/>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9C427E76-6FD5-5C00-5468-B75217D76077}"/>
              </a:ext>
            </a:extLst>
          </p:cNvPr>
          <p:cNvGrpSpPr/>
          <p:nvPr/>
        </p:nvGrpSpPr>
        <p:grpSpPr>
          <a:xfrm>
            <a:off x="9165475" y="6364946"/>
            <a:ext cx="6093994" cy="400110"/>
            <a:chOff x="-321843" y="6376403"/>
            <a:chExt cx="6093994" cy="400110"/>
          </a:xfrm>
        </p:grpSpPr>
        <p:sp>
          <p:nvSpPr>
            <p:cNvPr id="19" name="QuadreDeText 11">
              <a:extLst>
                <a:ext uri="{FF2B5EF4-FFF2-40B4-BE49-F238E27FC236}">
                  <a16:creationId xmlns:a16="http://schemas.microsoft.com/office/drawing/2014/main" id="{A5BB350E-E949-F743-AED5-CE015443A13C}"/>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Imagen 19" descr="Forma&#10;&#10;Descripción generada automáticamente con confianza media">
              <a:extLst>
                <a:ext uri="{FF2B5EF4-FFF2-40B4-BE49-F238E27FC236}">
                  <a16:creationId xmlns:a16="http://schemas.microsoft.com/office/drawing/2014/main" id="{1610C10D-1E00-8A79-0624-6F8FA1809F9C}"/>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8" name="CaixaDeTexto 27">
            <a:extLst>
              <a:ext uri="{FF2B5EF4-FFF2-40B4-BE49-F238E27FC236}">
                <a16:creationId xmlns:a16="http://schemas.microsoft.com/office/drawing/2014/main" id="{62C50509-ABCC-5743-9C1D-CED467569AFD}"/>
              </a:ext>
            </a:extLst>
          </p:cNvPr>
          <p:cNvSpPr txBox="1"/>
          <p:nvPr/>
        </p:nvSpPr>
        <p:spPr>
          <a:xfrm>
            <a:off x="8341776" y="6130333"/>
            <a:ext cx="3350289" cy="253883"/>
          </a:xfrm>
          <a:prstGeom prst="rect">
            <a:avLst/>
          </a:prstGeom>
          <a:noFill/>
        </p:spPr>
        <p:txBody>
          <a:bodyPr wrap="square">
            <a:spAutoFit/>
          </a:bodyPr>
          <a:lstStyle/>
          <a:p>
            <a:pPr algn="r"/>
            <a:r>
              <a:rPr lang="en-US" sz="1050" dirty="0" err="1"/>
              <a:t>Brahmer</a:t>
            </a:r>
            <a:r>
              <a:rPr lang="en-US" sz="1050" dirty="0"/>
              <a:t> JR. J Clin Oncol. 2010;28(19):3167-3175. </a:t>
            </a:r>
          </a:p>
        </p:txBody>
      </p:sp>
      <p:graphicFrame>
        <p:nvGraphicFramePr>
          <p:cNvPr id="21" name="Tabela 1">
            <a:extLst>
              <a:ext uri="{FF2B5EF4-FFF2-40B4-BE49-F238E27FC236}">
                <a16:creationId xmlns:a16="http://schemas.microsoft.com/office/drawing/2014/main" id="{B45959B4-DD45-EEE7-78E3-254C1B7C32D2}"/>
              </a:ext>
            </a:extLst>
          </p:cNvPr>
          <p:cNvGraphicFramePr>
            <a:graphicFrameLocks noGrp="1"/>
          </p:cNvGraphicFramePr>
          <p:nvPr>
            <p:extLst>
              <p:ext uri="{D42A27DB-BD31-4B8C-83A1-F6EECF244321}">
                <p14:modId xmlns:p14="http://schemas.microsoft.com/office/powerpoint/2010/main" val="233583099"/>
              </p:ext>
            </p:extLst>
          </p:nvPr>
        </p:nvGraphicFramePr>
        <p:xfrm>
          <a:off x="298706" y="1469941"/>
          <a:ext cx="6443470" cy="2743200"/>
        </p:xfrm>
        <a:graphic>
          <a:graphicData uri="http://schemas.openxmlformats.org/drawingml/2006/table">
            <a:tbl>
              <a:tblPr>
                <a:tableStyleId>{BC89EF96-8CEA-46FF-86C4-4CE0E7609802}</a:tableStyleId>
              </a:tblPr>
              <a:tblGrid>
                <a:gridCol w="1505710">
                  <a:extLst>
                    <a:ext uri="{9D8B030D-6E8A-4147-A177-3AD203B41FA5}">
                      <a16:colId xmlns:a16="http://schemas.microsoft.com/office/drawing/2014/main" val="3498939461"/>
                    </a:ext>
                  </a:extLst>
                </a:gridCol>
                <a:gridCol w="1731264">
                  <a:extLst>
                    <a:ext uri="{9D8B030D-6E8A-4147-A177-3AD203B41FA5}">
                      <a16:colId xmlns:a16="http://schemas.microsoft.com/office/drawing/2014/main" val="481354831"/>
                    </a:ext>
                  </a:extLst>
                </a:gridCol>
                <a:gridCol w="3206496">
                  <a:extLst>
                    <a:ext uri="{9D8B030D-6E8A-4147-A177-3AD203B41FA5}">
                      <a16:colId xmlns:a16="http://schemas.microsoft.com/office/drawing/2014/main" val="479459828"/>
                    </a:ext>
                  </a:extLst>
                </a:gridCol>
              </a:tblGrid>
              <a:tr h="0">
                <a:tc>
                  <a:txBody>
                    <a:bodyPr/>
                    <a:lstStyle/>
                    <a:p>
                      <a:pPr algn="ctr" fontAlgn="ctr">
                        <a:lnSpc>
                          <a:spcPct val="150000"/>
                        </a:lnSpc>
                      </a:pPr>
                      <a:r>
                        <a:rPr lang="pt-BR" sz="1600" b="1" dirty="0" err="1">
                          <a:effectLst/>
                        </a:rPr>
                        <a:t>Drug</a:t>
                      </a:r>
                      <a:endParaRPr lang="en-US" sz="1600" b="1" dirty="0">
                        <a:effectLst/>
                      </a:endParaRPr>
                    </a:p>
                  </a:txBody>
                  <a:tcPr anchor="ctr"/>
                </a:tc>
                <a:tc>
                  <a:txBody>
                    <a:bodyPr/>
                    <a:lstStyle/>
                    <a:p>
                      <a:pPr algn="ctr" fontAlgn="ctr">
                        <a:lnSpc>
                          <a:spcPct val="150000"/>
                        </a:lnSpc>
                      </a:pPr>
                      <a:r>
                        <a:rPr lang="en-US" sz="1600" b="1">
                          <a:effectLst/>
                        </a:rPr>
                        <a:t>Mechanism</a:t>
                      </a:r>
                    </a:p>
                  </a:txBody>
                  <a:tcPr anchor="ctr"/>
                </a:tc>
                <a:tc>
                  <a:txBody>
                    <a:bodyPr/>
                    <a:lstStyle/>
                    <a:p>
                      <a:pPr algn="ctr" fontAlgn="ctr">
                        <a:lnSpc>
                          <a:spcPct val="150000"/>
                        </a:lnSpc>
                      </a:pPr>
                      <a:r>
                        <a:rPr lang="en-US" sz="1600" b="1" dirty="0">
                          <a:effectLst/>
                        </a:rPr>
                        <a:t>Half-Life</a:t>
                      </a:r>
                    </a:p>
                  </a:txBody>
                  <a:tcPr anchor="ctr"/>
                </a:tc>
                <a:extLst>
                  <a:ext uri="{0D108BD9-81ED-4DB2-BD59-A6C34878D82A}">
                    <a16:rowId xmlns:a16="http://schemas.microsoft.com/office/drawing/2014/main" val="2386481876"/>
                  </a:ext>
                </a:extLst>
              </a:tr>
              <a:tr h="0">
                <a:tc>
                  <a:txBody>
                    <a:bodyPr/>
                    <a:lstStyle/>
                    <a:p>
                      <a:pPr algn="ctr" fontAlgn="ctr">
                        <a:lnSpc>
                          <a:spcPct val="150000"/>
                        </a:lnSpc>
                      </a:pPr>
                      <a:r>
                        <a:rPr lang="en-US" sz="1600" b="0" dirty="0">
                          <a:effectLst/>
                        </a:rPr>
                        <a:t>Nivolumab</a:t>
                      </a:r>
                    </a:p>
                  </a:txBody>
                  <a:tcPr anchor="ctr"/>
                </a:tc>
                <a:tc>
                  <a:txBody>
                    <a:bodyPr/>
                    <a:lstStyle/>
                    <a:p>
                      <a:pPr algn="ctr" fontAlgn="ctr">
                        <a:lnSpc>
                          <a:spcPct val="150000"/>
                        </a:lnSpc>
                      </a:pPr>
                      <a:r>
                        <a:rPr lang="en-US" sz="1600" b="0">
                          <a:effectLst/>
                        </a:rPr>
                        <a:t>PD-1 Inhibitor</a:t>
                      </a:r>
                    </a:p>
                  </a:txBody>
                  <a:tcPr anchor="ctr"/>
                </a:tc>
                <a:tc>
                  <a:txBody>
                    <a:bodyPr/>
                    <a:lstStyle/>
                    <a:p>
                      <a:pPr algn="ctr" fontAlgn="ctr">
                        <a:lnSpc>
                          <a:spcPct val="150000"/>
                        </a:lnSpc>
                      </a:pPr>
                      <a:r>
                        <a:rPr lang="en-US" sz="1600" b="0">
                          <a:effectLst/>
                        </a:rPr>
                        <a:t>26.7 days (FDA 2014)</a:t>
                      </a:r>
                    </a:p>
                  </a:txBody>
                  <a:tcPr anchor="ctr"/>
                </a:tc>
                <a:extLst>
                  <a:ext uri="{0D108BD9-81ED-4DB2-BD59-A6C34878D82A}">
                    <a16:rowId xmlns:a16="http://schemas.microsoft.com/office/drawing/2014/main" val="628218669"/>
                  </a:ext>
                </a:extLst>
              </a:tr>
              <a:tr h="0">
                <a:tc>
                  <a:txBody>
                    <a:bodyPr/>
                    <a:lstStyle/>
                    <a:p>
                      <a:pPr algn="ctr" fontAlgn="ctr">
                        <a:lnSpc>
                          <a:spcPct val="150000"/>
                        </a:lnSpc>
                      </a:pPr>
                      <a:r>
                        <a:rPr lang="en-US" sz="1600" b="0">
                          <a:effectLst/>
                        </a:rPr>
                        <a:t>Pembrolizumab</a:t>
                      </a:r>
                    </a:p>
                  </a:txBody>
                  <a:tcPr anchor="ctr"/>
                </a:tc>
                <a:tc>
                  <a:txBody>
                    <a:bodyPr/>
                    <a:lstStyle/>
                    <a:p>
                      <a:pPr algn="ctr" fontAlgn="ctr">
                        <a:lnSpc>
                          <a:spcPct val="150000"/>
                        </a:lnSpc>
                      </a:pPr>
                      <a:r>
                        <a:rPr lang="en-US" sz="1600" b="0">
                          <a:effectLst/>
                        </a:rPr>
                        <a:t>PD-1 Inhibitor</a:t>
                      </a:r>
                    </a:p>
                  </a:txBody>
                  <a:tcPr anchor="ctr"/>
                </a:tc>
                <a:tc>
                  <a:txBody>
                    <a:bodyPr/>
                    <a:lstStyle/>
                    <a:p>
                      <a:pPr algn="ctr" fontAlgn="ctr">
                        <a:lnSpc>
                          <a:spcPct val="150000"/>
                        </a:lnSpc>
                      </a:pPr>
                      <a:r>
                        <a:rPr lang="en-US" sz="1600" b="0">
                          <a:effectLst/>
                        </a:rPr>
                        <a:t>23 days (FDA 2016)</a:t>
                      </a:r>
                    </a:p>
                  </a:txBody>
                  <a:tcPr anchor="ctr"/>
                </a:tc>
                <a:extLst>
                  <a:ext uri="{0D108BD9-81ED-4DB2-BD59-A6C34878D82A}">
                    <a16:rowId xmlns:a16="http://schemas.microsoft.com/office/drawing/2014/main" val="3132735457"/>
                  </a:ext>
                </a:extLst>
              </a:tr>
              <a:tr h="0">
                <a:tc>
                  <a:txBody>
                    <a:bodyPr/>
                    <a:lstStyle/>
                    <a:p>
                      <a:pPr algn="ctr" fontAlgn="ctr">
                        <a:lnSpc>
                          <a:spcPct val="150000"/>
                        </a:lnSpc>
                      </a:pPr>
                      <a:r>
                        <a:rPr lang="en-US" sz="1600" b="0">
                          <a:effectLst/>
                        </a:rPr>
                        <a:t>Atezolizumab</a:t>
                      </a:r>
                    </a:p>
                  </a:txBody>
                  <a:tcPr anchor="ctr"/>
                </a:tc>
                <a:tc>
                  <a:txBody>
                    <a:bodyPr/>
                    <a:lstStyle/>
                    <a:p>
                      <a:pPr algn="ctr" fontAlgn="ctr">
                        <a:lnSpc>
                          <a:spcPct val="150000"/>
                        </a:lnSpc>
                      </a:pPr>
                      <a:r>
                        <a:rPr lang="en-US" sz="1600" b="0">
                          <a:effectLst/>
                        </a:rPr>
                        <a:t>PD-L1 Inhibitor</a:t>
                      </a:r>
                    </a:p>
                  </a:txBody>
                  <a:tcPr anchor="ctr"/>
                </a:tc>
                <a:tc>
                  <a:txBody>
                    <a:bodyPr/>
                    <a:lstStyle/>
                    <a:p>
                      <a:pPr algn="ctr" fontAlgn="ctr">
                        <a:lnSpc>
                          <a:spcPct val="150000"/>
                        </a:lnSpc>
                      </a:pPr>
                      <a:r>
                        <a:rPr lang="en-US" sz="1600" b="0">
                          <a:effectLst/>
                        </a:rPr>
                        <a:t>27 days (FDA 2018)</a:t>
                      </a:r>
                    </a:p>
                  </a:txBody>
                  <a:tcPr anchor="ctr"/>
                </a:tc>
                <a:extLst>
                  <a:ext uri="{0D108BD9-81ED-4DB2-BD59-A6C34878D82A}">
                    <a16:rowId xmlns:a16="http://schemas.microsoft.com/office/drawing/2014/main" val="897603802"/>
                  </a:ext>
                </a:extLst>
              </a:tr>
              <a:tr h="0">
                <a:tc>
                  <a:txBody>
                    <a:bodyPr/>
                    <a:lstStyle/>
                    <a:p>
                      <a:pPr algn="ctr" fontAlgn="ctr">
                        <a:lnSpc>
                          <a:spcPct val="150000"/>
                        </a:lnSpc>
                      </a:pPr>
                      <a:r>
                        <a:rPr lang="en-US" sz="1600" b="0">
                          <a:effectLst/>
                        </a:rPr>
                        <a:t>Durvalumab</a:t>
                      </a:r>
                    </a:p>
                  </a:txBody>
                  <a:tcPr anchor="ctr"/>
                </a:tc>
                <a:tc>
                  <a:txBody>
                    <a:bodyPr/>
                    <a:lstStyle/>
                    <a:p>
                      <a:pPr algn="ctr" fontAlgn="ctr">
                        <a:lnSpc>
                          <a:spcPct val="150000"/>
                        </a:lnSpc>
                      </a:pPr>
                      <a:r>
                        <a:rPr lang="en-US" sz="1600" b="0">
                          <a:effectLst/>
                        </a:rPr>
                        <a:t>PD-L1 Inhibitor</a:t>
                      </a:r>
                    </a:p>
                  </a:txBody>
                  <a:tcPr anchor="ctr"/>
                </a:tc>
                <a:tc>
                  <a:txBody>
                    <a:bodyPr/>
                    <a:lstStyle/>
                    <a:p>
                      <a:pPr algn="ctr" fontAlgn="ctr">
                        <a:lnSpc>
                          <a:spcPct val="150000"/>
                        </a:lnSpc>
                      </a:pPr>
                      <a:r>
                        <a:rPr lang="en-US" sz="1600" b="0" dirty="0">
                          <a:effectLst/>
                        </a:rPr>
                        <a:t>18 days (FDA 2018)</a:t>
                      </a:r>
                    </a:p>
                  </a:txBody>
                  <a:tcPr anchor="ctr"/>
                </a:tc>
                <a:extLst>
                  <a:ext uri="{0D108BD9-81ED-4DB2-BD59-A6C34878D82A}">
                    <a16:rowId xmlns:a16="http://schemas.microsoft.com/office/drawing/2014/main" val="3174733968"/>
                  </a:ext>
                </a:extLst>
              </a:tr>
              <a:tr h="0">
                <a:tc>
                  <a:txBody>
                    <a:bodyPr/>
                    <a:lstStyle/>
                    <a:p>
                      <a:pPr algn="ctr" fontAlgn="ctr">
                        <a:lnSpc>
                          <a:spcPct val="150000"/>
                        </a:lnSpc>
                      </a:pPr>
                      <a:r>
                        <a:rPr lang="en-US" sz="1600" b="0" dirty="0">
                          <a:effectLst/>
                        </a:rPr>
                        <a:t>Ipilimumab</a:t>
                      </a:r>
                    </a:p>
                  </a:txBody>
                  <a:tcPr anchor="ctr"/>
                </a:tc>
                <a:tc>
                  <a:txBody>
                    <a:bodyPr/>
                    <a:lstStyle/>
                    <a:p>
                      <a:pPr algn="ctr" fontAlgn="ctr">
                        <a:lnSpc>
                          <a:spcPct val="150000"/>
                        </a:lnSpc>
                      </a:pPr>
                      <a:r>
                        <a:rPr lang="en-US" sz="1600" b="0" dirty="0" err="1">
                          <a:effectLst/>
                        </a:rPr>
                        <a:t>CTLA</a:t>
                      </a:r>
                      <a:r>
                        <a:rPr lang="en-US" sz="1600" b="0" dirty="0">
                          <a:effectLst/>
                        </a:rPr>
                        <a:t>-4 Inhibitor</a:t>
                      </a:r>
                    </a:p>
                  </a:txBody>
                  <a:tcPr anchor="ctr"/>
                </a:tc>
                <a:tc>
                  <a:txBody>
                    <a:bodyPr/>
                    <a:lstStyle/>
                    <a:p>
                      <a:pPr algn="ctr" fontAlgn="ctr">
                        <a:lnSpc>
                          <a:spcPct val="150000"/>
                        </a:lnSpc>
                      </a:pPr>
                      <a:r>
                        <a:rPr lang="en-US" sz="1600" b="0" dirty="0">
                          <a:effectLst/>
                        </a:rPr>
                        <a:t>15.4 days (FDA 2015)</a:t>
                      </a:r>
                    </a:p>
                  </a:txBody>
                  <a:tcPr anchor="ctr"/>
                </a:tc>
                <a:extLst>
                  <a:ext uri="{0D108BD9-81ED-4DB2-BD59-A6C34878D82A}">
                    <a16:rowId xmlns:a16="http://schemas.microsoft.com/office/drawing/2014/main" val="1795470790"/>
                  </a:ext>
                </a:extLst>
              </a:tr>
            </a:tbl>
          </a:graphicData>
        </a:graphic>
      </p:graphicFrame>
      <p:sp>
        <p:nvSpPr>
          <p:cNvPr id="22" name="CaixaDeTexto 27">
            <a:extLst>
              <a:ext uri="{FF2B5EF4-FFF2-40B4-BE49-F238E27FC236}">
                <a16:creationId xmlns:a16="http://schemas.microsoft.com/office/drawing/2014/main" id="{0BB0F8AE-029D-7289-D7AC-134B0635922C}"/>
              </a:ext>
            </a:extLst>
          </p:cNvPr>
          <p:cNvSpPr txBox="1"/>
          <p:nvPr/>
        </p:nvSpPr>
        <p:spPr>
          <a:xfrm>
            <a:off x="7876033" y="5873099"/>
            <a:ext cx="3839372" cy="261610"/>
          </a:xfrm>
          <a:prstGeom prst="rect">
            <a:avLst/>
          </a:prstGeom>
          <a:noFill/>
        </p:spPr>
        <p:txBody>
          <a:bodyPr wrap="square">
            <a:spAutoFit/>
          </a:bodyPr>
          <a:lstStyle/>
          <a:p>
            <a:pPr algn="r"/>
            <a:r>
              <a:rPr lang="en-US" sz="1100" b="0" i="0" dirty="0">
                <a:solidFill>
                  <a:srgbClr val="212121"/>
                </a:solidFill>
                <a:effectLst/>
                <a:highlight>
                  <a:srgbClr val="FFFFFF"/>
                </a:highlight>
                <a:latin typeface="Calibri" panose="020F0502020204030204" pitchFamily="34" charset="0"/>
                <a:cs typeface="Calibri" panose="020F0502020204030204" pitchFamily="34" charset="0"/>
              </a:rPr>
              <a:t>Woo SM et al Curr Oncol. 2022 13;29(12)</a:t>
            </a:r>
            <a:endParaRPr lang="en-US" sz="1100" dirty="0">
              <a:latin typeface="Calibri" panose="020F0502020204030204" pitchFamily="34" charset="0"/>
              <a:cs typeface="Calibri" panose="020F0502020204030204" pitchFamily="34" charset="0"/>
            </a:endParaRPr>
          </a:p>
        </p:txBody>
      </p:sp>
      <p:sp>
        <p:nvSpPr>
          <p:cNvPr id="23" name="CaixaDeTexto 4">
            <a:extLst>
              <a:ext uri="{FF2B5EF4-FFF2-40B4-BE49-F238E27FC236}">
                <a16:creationId xmlns:a16="http://schemas.microsoft.com/office/drawing/2014/main" id="{FCAE3132-5F39-F61C-8C68-DA6A86D5FC92}"/>
              </a:ext>
            </a:extLst>
          </p:cNvPr>
          <p:cNvSpPr txBox="1"/>
          <p:nvPr/>
        </p:nvSpPr>
        <p:spPr>
          <a:xfrm>
            <a:off x="207590" y="4361607"/>
            <a:ext cx="6501623" cy="1661993"/>
          </a:xfrm>
          <a:prstGeom prst="rect">
            <a:avLst/>
          </a:prstGeom>
          <a:noFill/>
        </p:spPr>
        <p:txBody>
          <a:bodyPr wrap="square">
            <a:spAutoFit/>
          </a:bodyPr>
          <a:lstStyle/>
          <a:p>
            <a:pPr marL="285750" indent="-285750">
              <a:buFont typeface="Arial" panose="020B0604020202020204" pitchFamily="34" charset="0"/>
              <a:buChar char="•"/>
            </a:pPr>
            <a:r>
              <a:rPr lang="en-US" sz="1400" b="0" i="0" dirty="0">
                <a:solidFill>
                  <a:srgbClr val="212121"/>
                </a:solidFill>
                <a:effectLst/>
                <a:highlight>
                  <a:srgbClr val="FFFFFF"/>
                </a:highlight>
                <a:latin typeface="Calibri" panose="020F0502020204030204" pitchFamily="34" charset="0"/>
                <a:cs typeface="Calibri" panose="020F0502020204030204" pitchFamily="34" charset="0"/>
              </a:rPr>
              <a:t>Liver transplant within one half-life (27 days) of the drug experienced acute rejection in 3/4 (75%) of cases.</a:t>
            </a:r>
          </a:p>
          <a:p>
            <a:pPr marL="285750" indent="-285750">
              <a:buFont typeface="Arial" panose="020B0604020202020204" pitchFamily="34" charset="0"/>
              <a:buChar char="•"/>
            </a:pPr>
            <a:endParaRPr lang="en-US" sz="1400" dirty="0">
              <a:solidFill>
                <a:srgbClr val="212121"/>
              </a:solidFill>
              <a:highlight>
                <a:srgbClr val="FFFFFF"/>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b="0" i="0" dirty="0">
                <a:solidFill>
                  <a:srgbClr val="212121"/>
                </a:solidFill>
                <a:effectLst/>
                <a:highlight>
                  <a:srgbClr val="FFFFFF"/>
                </a:highlight>
                <a:latin typeface="Calibri" panose="020F0502020204030204" pitchFamily="34" charset="0"/>
                <a:cs typeface="Calibri" panose="020F0502020204030204" pitchFamily="34" charset="0"/>
              </a:rPr>
              <a:t>6 /19 patients (32%) within 3 half-lives of nivolumab treatment.</a:t>
            </a:r>
          </a:p>
          <a:p>
            <a:pPr marL="285750" indent="-285750">
              <a:buFont typeface="Arial" panose="020B0604020202020204" pitchFamily="34" charset="0"/>
              <a:buChar char="•"/>
            </a:pPr>
            <a:endParaRPr lang="en-US" sz="1400" dirty="0">
              <a:solidFill>
                <a:srgbClr val="212121"/>
              </a:solidFill>
              <a:highlight>
                <a:srgbClr val="FFFFFF"/>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b="0" i="0" dirty="0">
                <a:solidFill>
                  <a:srgbClr val="212121"/>
                </a:solidFill>
                <a:effectLst/>
                <a:highlight>
                  <a:srgbClr val="FFFFFF"/>
                </a:highlight>
                <a:latin typeface="Calibri" panose="020F0502020204030204" pitchFamily="34" charset="0"/>
                <a:cs typeface="Calibri" panose="020F0502020204030204" pitchFamily="34" charset="0"/>
              </a:rPr>
              <a:t>2 /14 patients (14%) who were transplanted beyond 3 half-lives of nivolumab treatment. </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531858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415ED-4611-AE3A-2F23-FE234DFF39A4}"/>
            </a:ext>
          </a:extLst>
        </p:cNvPr>
        <p:cNvGrpSpPr/>
        <p:nvPr/>
      </p:nvGrpSpPr>
      <p:grpSpPr>
        <a:xfrm>
          <a:off x="0" y="0"/>
          <a:ext cx="0" cy="0"/>
          <a:chOff x="0" y="0"/>
          <a:chExt cx="0" cy="0"/>
        </a:xfrm>
      </p:grpSpPr>
      <p:sp>
        <p:nvSpPr>
          <p:cNvPr id="3" name="Rectangle 19">
            <a:extLst>
              <a:ext uri="{FF2B5EF4-FFF2-40B4-BE49-F238E27FC236}">
                <a16:creationId xmlns:a16="http://schemas.microsoft.com/office/drawing/2014/main" id="{884D9172-21AA-40AA-81C1-0317C8F570EC}"/>
              </a:ext>
            </a:extLst>
          </p:cNvPr>
          <p:cNvSpPr>
            <a:spLocks noChangeArrowheads="1"/>
          </p:cNvSpPr>
          <p:nvPr/>
        </p:nvSpPr>
        <p:spPr bwMode="auto">
          <a:xfrm>
            <a:off x="0" y="573356"/>
            <a:ext cx="12192000" cy="52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9" rIns="92075" bIns="46039">
            <a:spAutoFit/>
          </a:bodyPr>
          <a:lstStyle>
            <a:lvl1pPr>
              <a:lnSpc>
                <a:spcPct val="87000"/>
              </a:lnSpc>
              <a:spcBef>
                <a:spcPct val="30000"/>
              </a:spcBef>
              <a:buChar char="•"/>
              <a:defRPr sz="2400" b="1">
                <a:solidFill>
                  <a:schemeClr val="tx1"/>
                </a:solidFill>
                <a:latin typeface="Arial" charset="0"/>
                <a:ea typeface="ＭＳ Ｐゴシック" charset="-128"/>
              </a:defRPr>
            </a:lvl1pPr>
            <a:lvl2pPr marL="742950" indent="-285750">
              <a:lnSpc>
                <a:spcPct val="87000"/>
              </a:lnSpc>
              <a:spcBef>
                <a:spcPct val="30000"/>
              </a:spcBef>
              <a:buChar char="–"/>
              <a:defRPr b="1">
                <a:solidFill>
                  <a:schemeClr val="tx1"/>
                </a:solidFill>
                <a:latin typeface="Arial" charset="0"/>
                <a:ea typeface="ＭＳ Ｐゴシック" charset="-128"/>
              </a:defRPr>
            </a:lvl2pPr>
            <a:lvl3pPr marL="1143000" indent="-228600">
              <a:lnSpc>
                <a:spcPct val="87000"/>
              </a:lnSpc>
              <a:spcBef>
                <a:spcPct val="30000"/>
              </a:spcBef>
              <a:buChar char="»"/>
              <a:defRPr b="1">
                <a:solidFill>
                  <a:schemeClr val="tx1"/>
                </a:solidFill>
                <a:latin typeface="Arial" charset="0"/>
                <a:ea typeface="ＭＳ Ｐゴシック" charset="-128"/>
              </a:defRPr>
            </a:lvl3pPr>
            <a:lvl4pPr marL="1600200" indent="-228600">
              <a:lnSpc>
                <a:spcPct val="87000"/>
              </a:lnSpc>
              <a:spcBef>
                <a:spcPct val="30000"/>
              </a:spcBef>
              <a:buChar char="•"/>
              <a:defRPr sz="1400" b="1">
                <a:solidFill>
                  <a:schemeClr val="tx1"/>
                </a:solidFill>
                <a:latin typeface="Arial" charset="0"/>
                <a:ea typeface="ＭＳ Ｐゴシック" charset="-128"/>
              </a:defRPr>
            </a:lvl4pPr>
            <a:lvl5pPr marL="2057400" indent="-228600">
              <a:lnSpc>
                <a:spcPct val="87000"/>
              </a:lnSpc>
              <a:spcBef>
                <a:spcPct val="30000"/>
              </a:spcBef>
              <a:buChar char="–"/>
              <a:defRPr sz="1400" b="1">
                <a:solidFill>
                  <a:schemeClr val="tx1"/>
                </a:solidFill>
                <a:latin typeface="Arial" charset="0"/>
                <a:ea typeface="ＭＳ Ｐゴシック" charset="-128"/>
              </a:defRPr>
            </a:lvl5pPr>
            <a:lvl6pPr marL="25146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6pPr>
            <a:lvl7pPr marL="29718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7pPr>
            <a:lvl8pPr marL="34290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8pPr>
            <a:lvl9pPr marL="38862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9pPr>
          </a:lstStyle>
          <a:p>
            <a:pPr algn="ctr" defTabSz="914377">
              <a:lnSpc>
                <a:spcPct val="100000"/>
              </a:lnSpc>
              <a:spcBef>
                <a:spcPct val="50000"/>
              </a:spcBef>
              <a:buNone/>
            </a:pPr>
            <a:r>
              <a:rPr lang="es-ES_tradnl" altLang="es-ES_tradnl" sz="2800" b="0" dirty="0" err="1">
                <a:solidFill>
                  <a:srgbClr val="FF9933"/>
                </a:solidFill>
                <a:latin typeface="Calibri" charset="0"/>
                <a:ea typeface="Calibri" charset="0"/>
                <a:cs typeface="Calibri" charset="0"/>
              </a:rPr>
              <a:t>Risk</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of</a:t>
            </a:r>
            <a:r>
              <a:rPr lang="es-ES_tradnl" altLang="es-ES_tradnl" sz="2800" b="0" dirty="0">
                <a:solidFill>
                  <a:srgbClr val="FF9933"/>
                </a:solidFill>
                <a:latin typeface="Calibri" charset="0"/>
                <a:ea typeface="Calibri" charset="0"/>
                <a:cs typeface="Calibri" charset="0"/>
              </a:rPr>
              <a:t> </a:t>
            </a:r>
            <a:r>
              <a:rPr lang="es-ES_tradnl" altLang="es-ES_tradnl" sz="2800" b="0">
                <a:solidFill>
                  <a:srgbClr val="FF9933"/>
                </a:solidFill>
                <a:latin typeface="Calibri" charset="0"/>
                <a:ea typeface="Calibri" charset="0"/>
                <a:cs typeface="Calibri" charset="0"/>
              </a:rPr>
              <a:t>rejection</a:t>
            </a:r>
            <a:endParaRPr lang="es-ES_tradnl" altLang="es-ES_tradnl" sz="2800" b="0" dirty="0">
              <a:solidFill>
                <a:srgbClr val="FF9933"/>
              </a:solidFill>
              <a:latin typeface="Calibri" charset="0"/>
              <a:ea typeface="Calibri" charset="0"/>
              <a:cs typeface="Calibri" charset="0"/>
            </a:endParaRPr>
          </a:p>
        </p:txBody>
      </p:sp>
      <p:sp>
        <p:nvSpPr>
          <p:cNvPr id="4" name="Line 6">
            <a:extLst>
              <a:ext uri="{FF2B5EF4-FFF2-40B4-BE49-F238E27FC236}">
                <a16:creationId xmlns:a16="http://schemas.microsoft.com/office/drawing/2014/main" id="{5CF72D59-A4DC-715E-9245-C8588F7FF98C}"/>
              </a:ext>
            </a:extLst>
          </p:cNvPr>
          <p:cNvSpPr>
            <a:spLocks noChangeShapeType="1"/>
          </p:cNvSpPr>
          <p:nvPr/>
        </p:nvSpPr>
        <p:spPr bwMode="auto">
          <a:xfrm>
            <a:off x="455661" y="1123512"/>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pPr defTabSz="1219170" fontAlgn="base">
              <a:spcBef>
                <a:spcPct val="0"/>
              </a:spcBef>
              <a:spcAft>
                <a:spcPct val="0"/>
              </a:spcAft>
              <a:defRPr/>
            </a:pPr>
            <a:endParaRPr lang="en-US" dirty="0">
              <a:solidFill>
                <a:prstClr val="black"/>
              </a:solidFill>
              <a:latin typeface="Calibri" charset="0"/>
              <a:ea typeface="Calibri" charset="0"/>
              <a:cs typeface="Calibri" charset="0"/>
            </a:endParaRPr>
          </a:p>
        </p:txBody>
      </p:sp>
      <p:sp>
        <p:nvSpPr>
          <p:cNvPr id="7" name="Rectangle 2">
            <a:extLst>
              <a:ext uri="{FF2B5EF4-FFF2-40B4-BE49-F238E27FC236}">
                <a16:creationId xmlns:a16="http://schemas.microsoft.com/office/drawing/2014/main" id="{909445CC-43CA-DD47-4C93-E127C8E0186D}"/>
              </a:ext>
            </a:extLst>
          </p:cNvPr>
          <p:cNvSpPr txBox="1">
            <a:spLocks noChangeArrowheads="1"/>
          </p:cNvSpPr>
          <p:nvPr/>
        </p:nvSpPr>
        <p:spPr bwMode="auto">
          <a:xfrm>
            <a:off x="0" y="129744"/>
            <a:ext cx="12191999" cy="60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Immunotherapy and liver transplantation</a:t>
            </a:r>
          </a:p>
        </p:txBody>
      </p:sp>
      <p:pic>
        <p:nvPicPr>
          <p:cNvPr id="6" name="Imagen 5" descr="Interfaz de usuario gráfica, Aplicación&#10;&#10;Descripción generada automáticamente">
            <a:extLst>
              <a:ext uri="{FF2B5EF4-FFF2-40B4-BE49-F238E27FC236}">
                <a16:creationId xmlns:a16="http://schemas.microsoft.com/office/drawing/2014/main" id="{3E2188E7-1240-6F0D-93D2-251A98753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87" y="1468570"/>
            <a:ext cx="8638770" cy="4607004"/>
          </a:xfrm>
          <a:prstGeom prst="rect">
            <a:avLst/>
          </a:prstGeom>
        </p:spPr>
      </p:pic>
      <p:grpSp>
        <p:nvGrpSpPr>
          <p:cNvPr id="5" name="Grupo 4">
            <a:extLst>
              <a:ext uri="{FF2B5EF4-FFF2-40B4-BE49-F238E27FC236}">
                <a16:creationId xmlns:a16="http://schemas.microsoft.com/office/drawing/2014/main" id="{3D7CFDD6-1D59-3A1E-8477-A1B6E7FC1E56}"/>
              </a:ext>
            </a:extLst>
          </p:cNvPr>
          <p:cNvGrpSpPr/>
          <p:nvPr/>
        </p:nvGrpSpPr>
        <p:grpSpPr>
          <a:xfrm>
            <a:off x="0" y="6106645"/>
            <a:ext cx="12192000" cy="683114"/>
            <a:chOff x="0" y="6106645"/>
            <a:chExt cx="12192000" cy="683114"/>
          </a:xfrm>
        </p:grpSpPr>
        <p:grpSp>
          <p:nvGrpSpPr>
            <p:cNvPr id="10" name="Grupo 9">
              <a:extLst>
                <a:ext uri="{FF2B5EF4-FFF2-40B4-BE49-F238E27FC236}">
                  <a16:creationId xmlns:a16="http://schemas.microsoft.com/office/drawing/2014/main" id="{EB94D85F-9039-30E9-F52A-930DE84A2D76}"/>
                </a:ext>
              </a:extLst>
            </p:cNvPr>
            <p:cNvGrpSpPr/>
            <p:nvPr/>
          </p:nvGrpSpPr>
          <p:grpSpPr>
            <a:xfrm>
              <a:off x="0" y="6106645"/>
              <a:ext cx="12192000" cy="683114"/>
              <a:chOff x="0" y="6174885"/>
              <a:chExt cx="12192000" cy="683114"/>
            </a:xfrm>
          </p:grpSpPr>
          <p:grpSp>
            <p:nvGrpSpPr>
              <p:cNvPr id="12" name="Grupo 11">
                <a:extLst>
                  <a:ext uri="{FF2B5EF4-FFF2-40B4-BE49-F238E27FC236}">
                    <a16:creationId xmlns:a16="http://schemas.microsoft.com/office/drawing/2014/main" id="{B78E3DBF-3EE9-9AA8-FF47-52F5B7F34CBA}"/>
                  </a:ext>
                </a:extLst>
              </p:cNvPr>
              <p:cNvGrpSpPr/>
              <p:nvPr/>
            </p:nvGrpSpPr>
            <p:grpSpPr>
              <a:xfrm>
                <a:off x="0" y="6174885"/>
                <a:ext cx="12192000" cy="665963"/>
                <a:chOff x="0" y="6174885"/>
                <a:chExt cx="12192000" cy="665963"/>
              </a:xfrm>
            </p:grpSpPr>
            <p:grpSp>
              <p:nvGrpSpPr>
                <p:cNvPr id="14" name="Grupo 13">
                  <a:extLst>
                    <a:ext uri="{FF2B5EF4-FFF2-40B4-BE49-F238E27FC236}">
                      <a16:creationId xmlns:a16="http://schemas.microsoft.com/office/drawing/2014/main" id="{7FB064D6-E4A9-7CEC-421B-9223CB31C21F}"/>
                    </a:ext>
                  </a:extLst>
                </p:cNvPr>
                <p:cNvGrpSpPr/>
                <p:nvPr/>
              </p:nvGrpSpPr>
              <p:grpSpPr>
                <a:xfrm>
                  <a:off x="0" y="6174885"/>
                  <a:ext cx="12192000" cy="638667"/>
                  <a:chOff x="0" y="6174885"/>
                  <a:chExt cx="12192000" cy="638667"/>
                </a:xfrm>
              </p:grpSpPr>
              <p:cxnSp>
                <p:nvCxnSpPr>
                  <p:cNvPr id="16" name="Conector recto 15">
                    <a:extLst>
                      <a:ext uri="{FF2B5EF4-FFF2-40B4-BE49-F238E27FC236}">
                        <a16:creationId xmlns:a16="http://schemas.microsoft.com/office/drawing/2014/main" id="{AA04DE83-6464-ADA9-0DB3-9B4F87534A71}"/>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63158550-3291-2A0E-3941-4E60479C9D60}"/>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8" name="Rectangle 16">
                    <a:extLst>
                      <a:ext uri="{FF2B5EF4-FFF2-40B4-BE49-F238E27FC236}">
                        <a16:creationId xmlns:a16="http://schemas.microsoft.com/office/drawing/2014/main" id="{F572E2FF-E49F-A60C-150D-30D497BBEA9F}"/>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Imagen 14">
                  <a:extLst>
                    <a:ext uri="{FF2B5EF4-FFF2-40B4-BE49-F238E27FC236}">
                      <a16:creationId xmlns:a16="http://schemas.microsoft.com/office/drawing/2014/main" id="{50975DF5-9618-9E02-8A5A-A3C39FE4C5A6}"/>
                    </a:ext>
                  </a:extLst>
                </p:cNvPr>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B720DF83-E38E-CBE3-B901-9E1214FCDAE5}"/>
                  </a:ext>
                </a:extLst>
              </p:cNvPr>
              <p:cNvPicPr/>
              <p:nvPr/>
            </p:nvPicPr>
            <p:blipFill>
              <a:blip r:embed="rId5"/>
              <a:stretch>
                <a:fillRect/>
              </a:stretch>
            </p:blipFill>
            <p:spPr>
              <a:xfrm>
                <a:off x="1559593" y="6202180"/>
                <a:ext cx="930237" cy="655819"/>
              </a:xfrm>
              <a:prstGeom prst="rect">
                <a:avLst/>
              </a:prstGeom>
            </p:spPr>
          </p:pic>
        </p:grpSp>
        <p:sp>
          <p:nvSpPr>
            <p:cNvPr id="11" name="Rectángulo 10">
              <a:extLst>
                <a:ext uri="{FF2B5EF4-FFF2-40B4-BE49-F238E27FC236}">
                  <a16:creationId xmlns:a16="http://schemas.microsoft.com/office/drawing/2014/main" id="{EE3AFE99-4E08-351D-A711-C378DF551936}"/>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9" name="Grupo 18">
            <a:extLst>
              <a:ext uri="{FF2B5EF4-FFF2-40B4-BE49-F238E27FC236}">
                <a16:creationId xmlns:a16="http://schemas.microsoft.com/office/drawing/2014/main" id="{B5E7DD1D-EE6D-6D90-C5A2-B91AB3C8C110}"/>
              </a:ext>
            </a:extLst>
          </p:cNvPr>
          <p:cNvGrpSpPr/>
          <p:nvPr/>
        </p:nvGrpSpPr>
        <p:grpSpPr>
          <a:xfrm>
            <a:off x="9165475" y="6364946"/>
            <a:ext cx="6093994" cy="400110"/>
            <a:chOff x="-321843" y="6376403"/>
            <a:chExt cx="6093994" cy="400110"/>
          </a:xfrm>
        </p:grpSpPr>
        <p:sp>
          <p:nvSpPr>
            <p:cNvPr id="20" name="QuadreDeText 11">
              <a:extLst>
                <a:ext uri="{FF2B5EF4-FFF2-40B4-BE49-F238E27FC236}">
                  <a16:creationId xmlns:a16="http://schemas.microsoft.com/office/drawing/2014/main" id="{7E006816-981E-033F-5BBA-0C605E0E0C55}"/>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Imagen 20" descr="Forma&#10;&#10;Descripción generada automáticamente con confianza media">
              <a:extLst>
                <a:ext uri="{FF2B5EF4-FFF2-40B4-BE49-F238E27FC236}">
                  <a16:creationId xmlns:a16="http://schemas.microsoft.com/office/drawing/2014/main" id="{D2D578CB-1BD0-33FD-BE26-C9BC45F8C64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Rectangle 2">
            <a:extLst>
              <a:ext uri="{FF2B5EF4-FFF2-40B4-BE49-F238E27FC236}">
                <a16:creationId xmlns:a16="http://schemas.microsoft.com/office/drawing/2014/main" id="{4BB14326-0346-8D57-C95E-EA9000175544}"/>
              </a:ext>
            </a:extLst>
          </p:cNvPr>
          <p:cNvSpPr>
            <a:spLocks noChangeArrowheads="1"/>
          </p:cNvSpPr>
          <p:nvPr/>
        </p:nvSpPr>
        <p:spPr bwMode="auto">
          <a:xfrm>
            <a:off x="287488" y="6090117"/>
            <a:ext cx="11682838" cy="49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200" dirty="0" err="1">
                <a:solidFill>
                  <a:srgbClr val="EBDDC3">
                    <a:lumMod val="10000"/>
                  </a:srgbClr>
                </a:solidFill>
                <a:latin typeface="Calibri" charset="0"/>
                <a:ea typeface="Calibri" charset="0"/>
                <a:cs typeface="Calibri" charset="0"/>
              </a:rPr>
              <a:t>Rezaee-Zavareh</a:t>
            </a:r>
            <a:r>
              <a:rPr lang="nb-NO" altLang="x-none" sz="1200" dirty="0">
                <a:solidFill>
                  <a:srgbClr val="EBDDC3">
                    <a:lumMod val="10000"/>
                  </a:srgbClr>
                </a:solidFill>
                <a:latin typeface="Calibri" charset="0"/>
                <a:ea typeface="Calibri" charset="0"/>
                <a:cs typeface="Calibri" charset="0"/>
              </a:rPr>
              <a:t>, MS et al. J </a:t>
            </a:r>
            <a:r>
              <a:rPr lang="nb-NO" altLang="x-none" sz="1200" dirty="0" err="1">
                <a:solidFill>
                  <a:srgbClr val="EBDDC3">
                    <a:lumMod val="10000"/>
                  </a:srgbClr>
                </a:solidFill>
                <a:latin typeface="Calibri" charset="0"/>
                <a:ea typeface="Calibri" charset="0"/>
                <a:cs typeface="Calibri" charset="0"/>
              </a:rPr>
              <a:t>Hepatol</a:t>
            </a:r>
            <a:r>
              <a:rPr lang="nb-NO" altLang="x-none" sz="1200" dirty="0">
                <a:solidFill>
                  <a:srgbClr val="EBDDC3">
                    <a:lumMod val="10000"/>
                  </a:srgbClr>
                </a:solidFill>
                <a:latin typeface="Calibri" charset="0"/>
                <a:ea typeface="Calibri" charset="0"/>
                <a:cs typeface="Calibri" charset="0"/>
              </a:rPr>
              <a:t>. 2024;82(1): 107-119</a:t>
            </a:r>
          </a:p>
          <a:p>
            <a:pPr algn="r" defTabSz="914377" eaLnBrk="1" hangingPunct="1"/>
            <a:endParaRPr lang="nb-NO" altLang="x-none" sz="1300" dirty="0">
              <a:solidFill>
                <a:srgbClr val="EBDDC3">
                  <a:lumMod val="10000"/>
                </a:srgbClr>
              </a:solidFill>
              <a:latin typeface="Calibri" charset="0"/>
              <a:ea typeface="Calibri" charset="0"/>
              <a:cs typeface="Calibri" charset="0"/>
            </a:endParaRPr>
          </a:p>
        </p:txBody>
      </p:sp>
    </p:spTree>
    <p:extLst>
      <p:ext uri="{BB962C8B-B14F-4D97-AF65-F5344CB8AC3E}">
        <p14:creationId xmlns:p14="http://schemas.microsoft.com/office/powerpoint/2010/main" val="24270898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D0ABE-5720-AD2C-542B-1B8DDAFC1B13}"/>
            </a:ext>
          </a:extLst>
        </p:cNvPr>
        <p:cNvGrpSpPr/>
        <p:nvPr/>
      </p:nvGrpSpPr>
      <p:grpSpPr>
        <a:xfrm>
          <a:off x="0" y="0"/>
          <a:ext cx="0" cy="0"/>
          <a:chOff x="0" y="0"/>
          <a:chExt cx="0" cy="0"/>
        </a:xfrm>
      </p:grpSpPr>
      <p:sp>
        <p:nvSpPr>
          <p:cNvPr id="12" name="Rectangle 19">
            <a:extLst>
              <a:ext uri="{FF2B5EF4-FFF2-40B4-BE49-F238E27FC236}">
                <a16:creationId xmlns:a16="http://schemas.microsoft.com/office/drawing/2014/main" id="{6B3ACABA-8BD4-DDFF-69CB-27A429489C51}"/>
              </a:ext>
            </a:extLst>
          </p:cNvPr>
          <p:cNvSpPr>
            <a:spLocks noChangeArrowheads="1"/>
          </p:cNvSpPr>
          <p:nvPr/>
        </p:nvSpPr>
        <p:spPr bwMode="auto">
          <a:xfrm>
            <a:off x="0" y="573356"/>
            <a:ext cx="12192000" cy="52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9" rIns="92075" bIns="46039">
            <a:spAutoFit/>
          </a:bodyPr>
          <a:lstStyle>
            <a:lvl1pPr>
              <a:lnSpc>
                <a:spcPct val="87000"/>
              </a:lnSpc>
              <a:spcBef>
                <a:spcPct val="30000"/>
              </a:spcBef>
              <a:buChar char="•"/>
              <a:defRPr sz="2400" b="1">
                <a:solidFill>
                  <a:schemeClr val="tx1"/>
                </a:solidFill>
                <a:latin typeface="Arial" charset="0"/>
                <a:ea typeface="ＭＳ Ｐゴシック" charset="-128"/>
              </a:defRPr>
            </a:lvl1pPr>
            <a:lvl2pPr marL="742950" indent="-285750">
              <a:lnSpc>
                <a:spcPct val="87000"/>
              </a:lnSpc>
              <a:spcBef>
                <a:spcPct val="30000"/>
              </a:spcBef>
              <a:buChar char="–"/>
              <a:defRPr b="1">
                <a:solidFill>
                  <a:schemeClr val="tx1"/>
                </a:solidFill>
                <a:latin typeface="Arial" charset="0"/>
                <a:ea typeface="ＭＳ Ｐゴシック" charset="-128"/>
              </a:defRPr>
            </a:lvl2pPr>
            <a:lvl3pPr marL="1143000" indent="-228600">
              <a:lnSpc>
                <a:spcPct val="87000"/>
              </a:lnSpc>
              <a:spcBef>
                <a:spcPct val="30000"/>
              </a:spcBef>
              <a:buChar char="»"/>
              <a:defRPr b="1">
                <a:solidFill>
                  <a:schemeClr val="tx1"/>
                </a:solidFill>
                <a:latin typeface="Arial" charset="0"/>
                <a:ea typeface="ＭＳ Ｐゴシック" charset="-128"/>
              </a:defRPr>
            </a:lvl3pPr>
            <a:lvl4pPr marL="1600200" indent="-228600">
              <a:lnSpc>
                <a:spcPct val="87000"/>
              </a:lnSpc>
              <a:spcBef>
                <a:spcPct val="30000"/>
              </a:spcBef>
              <a:buChar char="•"/>
              <a:defRPr sz="1400" b="1">
                <a:solidFill>
                  <a:schemeClr val="tx1"/>
                </a:solidFill>
                <a:latin typeface="Arial" charset="0"/>
                <a:ea typeface="ＭＳ Ｐゴシック" charset="-128"/>
              </a:defRPr>
            </a:lvl4pPr>
            <a:lvl5pPr marL="2057400" indent="-228600">
              <a:lnSpc>
                <a:spcPct val="87000"/>
              </a:lnSpc>
              <a:spcBef>
                <a:spcPct val="30000"/>
              </a:spcBef>
              <a:buChar char="–"/>
              <a:defRPr sz="1400" b="1">
                <a:solidFill>
                  <a:schemeClr val="tx1"/>
                </a:solidFill>
                <a:latin typeface="Arial" charset="0"/>
                <a:ea typeface="ＭＳ Ｐゴシック" charset="-128"/>
              </a:defRPr>
            </a:lvl5pPr>
            <a:lvl6pPr marL="25146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6pPr>
            <a:lvl7pPr marL="29718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7pPr>
            <a:lvl8pPr marL="34290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8pPr>
            <a:lvl9pPr marL="38862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9pPr>
          </a:lstStyle>
          <a:p>
            <a:pPr algn="ctr" defTabSz="914377">
              <a:lnSpc>
                <a:spcPct val="100000"/>
              </a:lnSpc>
              <a:spcBef>
                <a:spcPct val="50000"/>
              </a:spcBef>
              <a:buNone/>
            </a:pPr>
            <a:r>
              <a:rPr lang="es-ES_tradnl" altLang="es-ES_tradnl" sz="2800" b="0" dirty="0" err="1">
                <a:solidFill>
                  <a:srgbClr val="FF9933"/>
                </a:solidFill>
                <a:latin typeface="Calibri" charset="0"/>
                <a:ea typeface="Calibri" charset="0"/>
                <a:cs typeface="Calibri" charset="0"/>
              </a:rPr>
              <a:t>Risk</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of</a:t>
            </a:r>
            <a:r>
              <a:rPr lang="es-ES_tradnl" altLang="es-ES_tradnl" sz="2800" b="0" dirty="0">
                <a:solidFill>
                  <a:srgbClr val="FF9933"/>
                </a:solidFill>
                <a:latin typeface="Calibri" charset="0"/>
                <a:ea typeface="Calibri" charset="0"/>
                <a:cs typeface="Calibri" charset="0"/>
              </a:rPr>
              <a:t> </a:t>
            </a:r>
            <a:r>
              <a:rPr lang="es-ES_tradnl" altLang="es-ES_tradnl" sz="2800" b="0" dirty="0" err="1">
                <a:solidFill>
                  <a:srgbClr val="FF9933"/>
                </a:solidFill>
                <a:latin typeface="Calibri" charset="0"/>
                <a:ea typeface="Calibri" charset="0"/>
                <a:cs typeface="Calibri" charset="0"/>
              </a:rPr>
              <a:t>rejection</a:t>
            </a:r>
            <a:endParaRPr lang="es-ES_tradnl" altLang="es-ES_tradnl" sz="2800" b="0" dirty="0">
              <a:solidFill>
                <a:srgbClr val="FF9933"/>
              </a:solidFill>
              <a:latin typeface="Calibri" charset="0"/>
              <a:ea typeface="Calibri" charset="0"/>
              <a:cs typeface="Calibri" charset="0"/>
            </a:endParaRPr>
          </a:p>
        </p:txBody>
      </p:sp>
      <p:sp>
        <p:nvSpPr>
          <p:cNvPr id="13" name="Rectangle 2">
            <a:extLst>
              <a:ext uri="{FF2B5EF4-FFF2-40B4-BE49-F238E27FC236}">
                <a16:creationId xmlns:a16="http://schemas.microsoft.com/office/drawing/2014/main" id="{93ECEA10-76C9-C084-CE60-C3FC9C7639AA}"/>
              </a:ext>
            </a:extLst>
          </p:cNvPr>
          <p:cNvSpPr txBox="1">
            <a:spLocks noChangeArrowheads="1"/>
          </p:cNvSpPr>
          <p:nvPr/>
        </p:nvSpPr>
        <p:spPr bwMode="auto">
          <a:xfrm>
            <a:off x="0" y="129744"/>
            <a:ext cx="12191999" cy="60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Immunotherapy and liver transplantation</a:t>
            </a:r>
          </a:p>
        </p:txBody>
      </p:sp>
      <p:pic>
        <p:nvPicPr>
          <p:cNvPr id="15" name="Imagen 14" descr="Escala de tiempo&#10;&#10;El contenido generado por IA puede ser incorrecto.">
            <a:extLst>
              <a:ext uri="{FF2B5EF4-FFF2-40B4-BE49-F238E27FC236}">
                <a16:creationId xmlns:a16="http://schemas.microsoft.com/office/drawing/2014/main" id="{EFA58B48-C4BB-508C-55EC-3BC452E8B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830" y="1268388"/>
            <a:ext cx="9634131" cy="4823859"/>
          </a:xfrm>
          <a:prstGeom prst="rect">
            <a:avLst/>
          </a:prstGeom>
        </p:spPr>
      </p:pic>
      <p:grpSp>
        <p:nvGrpSpPr>
          <p:cNvPr id="2" name="Grupo 1">
            <a:extLst>
              <a:ext uri="{FF2B5EF4-FFF2-40B4-BE49-F238E27FC236}">
                <a16:creationId xmlns:a16="http://schemas.microsoft.com/office/drawing/2014/main" id="{99325264-1E73-38BB-5148-D6081ECA8F43}"/>
              </a:ext>
            </a:extLst>
          </p:cNvPr>
          <p:cNvGrpSpPr/>
          <p:nvPr/>
        </p:nvGrpSpPr>
        <p:grpSpPr>
          <a:xfrm>
            <a:off x="0" y="6106645"/>
            <a:ext cx="12192000" cy="683114"/>
            <a:chOff x="0" y="6106645"/>
            <a:chExt cx="12192000" cy="683114"/>
          </a:xfrm>
        </p:grpSpPr>
        <p:grpSp>
          <p:nvGrpSpPr>
            <p:cNvPr id="3" name="Grupo 2">
              <a:extLst>
                <a:ext uri="{FF2B5EF4-FFF2-40B4-BE49-F238E27FC236}">
                  <a16:creationId xmlns:a16="http://schemas.microsoft.com/office/drawing/2014/main" id="{F1B207FC-C3D9-81CA-E90D-6146FBEECF66}"/>
                </a:ext>
              </a:extLst>
            </p:cNvPr>
            <p:cNvGrpSpPr/>
            <p:nvPr/>
          </p:nvGrpSpPr>
          <p:grpSpPr>
            <a:xfrm>
              <a:off x="0" y="6106645"/>
              <a:ext cx="12192000" cy="683114"/>
              <a:chOff x="0" y="6174885"/>
              <a:chExt cx="12192000" cy="683114"/>
            </a:xfrm>
          </p:grpSpPr>
          <p:grpSp>
            <p:nvGrpSpPr>
              <p:cNvPr id="5" name="Grupo 4">
                <a:extLst>
                  <a:ext uri="{FF2B5EF4-FFF2-40B4-BE49-F238E27FC236}">
                    <a16:creationId xmlns:a16="http://schemas.microsoft.com/office/drawing/2014/main" id="{520E9927-8502-05B1-8675-74114917F478}"/>
                  </a:ext>
                </a:extLst>
              </p:cNvPr>
              <p:cNvGrpSpPr/>
              <p:nvPr/>
            </p:nvGrpSpPr>
            <p:grpSpPr>
              <a:xfrm>
                <a:off x="0" y="6174885"/>
                <a:ext cx="12192000" cy="665963"/>
                <a:chOff x="0" y="6174885"/>
                <a:chExt cx="12192000" cy="665963"/>
              </a:xfrm>
            </p:grpSpPr>
            <p:grpSp>
              <p:nvGrpSpPr>
                <p:cNvPr id="7" name="Grupo 6">
                  <a:extLst>
                    <a:ext uri="{FF2B5EF4-FFF2-40B4-BE49-F238E27FC236}">
                      <a16:creationId xmlns:a16="http://schemas.microsoft.com/office/drawing/2014/main" id="{6C6ADF30-F345-E2C9-96FE-E3E24301173B}"/>
                    </a:ext>
                  </a:extLst>
                </p:cNvPr>
                <p:cNvGrpSpPr/>
                <p:nvPr/>
              </p:nvGrpSpPr>
              <p:grpSpPr>
                <a:xfrm>
                  <a:off x="0" y="6174885"/>
                  <a:ext cx="12192000" cy="638667"/>
                  <a:chOff x="0" y="6174885"/>
                  <a:chExt cx="12192000" cy="638667"/>
                </a:xfrm>
              </p:grpSpPr>
              <p:cxnSp>
                <p:nvCxnSpPr>
                  <p:cNvPr id="9" name="Conector recto 8">
                    <a:extLst>
                      <a:ext uri="{FF2B5EF4-FFF2-40B4-BE49-F238E27FC236}">
                        <a16:creationId xmlns:a16="http://schemas.microsoft.com/office/drawing/2014/main" id="{550F0D6C-84EB-F040-DB14-8E9E0A8CA077}"/>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A05B39C5-FBCD-9F0D-8ED8-5B5D351EE212}"/>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1" name="Rectangle 16">
                    <a:extLst>
                      <a:ext uri="{FF2B5EF4-FFF2-40B4-BE49-F238E27FC236}">
                        <a16:creationId xmlns:a16="http://schemas.microsoft.com/office/drawing/2014/main" id="{DEFAD823-4490-8E97-8B4B-D7BC6CCE8D71}"/>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8" name="Imagen 7">
                  <a:extLst>
                    <a:ext uri="{FF2B5EF4-FFF2-40B4-BE49-F238E27FC236}">
                      <a16:creationId xmlns:a16="http://schemas.microsoft.com/office/drawing/2014/main" id="{78A0AB4C-2868-0C0F-F5C2-BED7F8DDA826}"/>
                    </a:ext>
                  </a:extLst>
                </p:cNvPr>
                <p:cNvPicPr/>
                <p:nvPr/>
              </p:nvPicPr>
              <p:blipFill>
                <a:blip r:embed="rId3"/>
                <a:stretch>
                  <a:fillRect/>
                </a:stretch>
              </p:blipFill>
              <p:spPr>
                <a:xfrm>
                  <a:off x="367615" y="6202181"/>
                  <a:ext cx="1219274" cy="638667"/>
                </a:xfrm>
                <a:prstGeom prst="rect">
                  <a:avLst/>
                </a:prstGeom>
              </p:spPr>
            </p:pic>
          </p:grpSp>
          <p:pic>
            <p:nvPicPr>
              <p:cNvPr id="6" name="Imagen 5">
                <a:extLst>
                  <a:ext uri="{FF2B5EF4-FFF2-40B4-BE49-F238E27FC236}">
                    <a16:creationId xmlns:a16="http://schemas.microsoft.com/office/drawing/2014/main" id="{76AAF949-AF81-278A-E928-897AA539362D}"/>
                  </a:ext>
                </a:extLst>
              </p:cNvPr>
              <p:cNvPicPr/>
              <p:nvPr/>
            </p:nvPicPr>
            <p:blipFill>
              <a:blip r:embed="rId4"/>
              <a:stretch>
                <a:fillRect/>
              </a:stretch>
            </p:blipFill>
            <p:spPr>
              <a:xfrm>
                <a:off x="1559593" y="6202180"/>
                <a:ext cx="930237" cy="655819"/>
              </a:xfrm>
              <a:prstGeom prst="rect">
                <a:avLst/>
              </a:prstGeom>
            </p:spPr>
          </p:pic>
        </p:grpSp>
        <p:sp>
          <p:nvSpPr>
            <p:cNvPr id="4" name="Rectángulo 3">
              <a:extLst>
                <a:ext uri="{FF2B5EF4-FFF2-40B4-BE49-F238E27FC236}">
                  <a16:creationId xmlns:a16="http://schemas.microsoft.com/office/drawing/2014/main" id="{10637CE3-A49F-DF68-0041-82FFEE2D7B68}"/>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A73A329-BFD2-5026-6BDB-2C699EDED18C}"/>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839C607F-BF77-3267-1F9C-B85A9F05B984}"/>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9ACE395-1CFF-D871-0C41-814B43BD4404}"/>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9" name="Line 6">
            <a:extLst>
              <a:ext uri="{FF2B5EF4-FFF2-40B4-BE49-F238E27FC236}">
                <a16:creationId xmlns:a16="http://schemas.microsoft.com/office/drawing/2014/main" id="{F44E6A71-B6FB-16D7-2085-C4DB94F153F7}"/>
              </a:ext>
            </a:extLst>
          </p:cNvPr>
          <p:cNvSpPr>
            <a:spLocks noChangeShapeType="1"/>
          </p:cNvSpPr>
          <p:nvPr/>
        </p:nvSpPr>
        <p:spPr bwMode="auto">
          <a:xfrm>
            <a:off x="455661" y="1102985"/>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14" name="Rectangle 2">
            <a:extLst>
              <a:ext uri="{FF2B5EF4-FFF2-40B4-BE49-F238E27FC236}">
                <a16:creationId xmlns:a16="http://schemas.microsoft.com/office/drawing/2014/main" id="{715ACE5A-2125-80D5-B7B8-ACB82039FF7A}"/>
              </a:ext>
            </a:extLst>
          </p:cNvPr>
          <p:cNvSpPr>
            <a:spLocks noChangeArrowheads="1"/>
          </p:cNvSpPr>
          <p:nvPr/>
        </p:nvSpPr>
        <p:spPr bwMode="auto">
          <a:xfrm>
            <a:off x="287488" y="6075854"/>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err="1">
                <a:solidFill>
                  <a:srgbClr val="EBDDC3">
                    <a:lumMod val="10000"/>
                  </a:srgbClr>
                </a:solidFill>
                <a:latin typeface="Calibri" charset="0"/>
                <a:ea typeface="Calibri" charset="0"/>
                <a:cs typeface="Calibri" charset="0"/>
              </a:rPr>
              <a:t>Moeckli</a:t>
            </a:r>
            <a:r>
              <a:rPr lang="nb-NO" altLang="x-none" sz="1300" dirty="0">
                <a:solidFill>
                  <a:srgbClr val="EBDDC3">
                    <a:lumMod val="10000"/>
                  </a:srgbClr>
                </a:solidFill>
                <a:latin typeface="Calibri" charset="0"/>
                <a:ea typeface="Calibri" charset="0"/>
                <a:cs typeface="Calibri" charset="0"/>
              </a:rPr>
              <a:t> et al. </a:t>
            </a:r>
            <a:r>
              <a:rPr lang="nb-NO" altLang="x-none" sz="1300" dirty="0" err="1">
                <a:solidFill>
                  <a:srgbClr val="EBDDC3">
                    <a:lumMod val="10000"/>
                  </a:srgbClr>
                </a:solidFill>
                <a:latin typeface="Calibri" charset="0"/>
                <a:ea typeface="Calibri" charset="0"/>
                <a:cs typeface="Calibri" charset="0"/>
              </a:rPr>
              <a:t>Hepatology</a:t>
            </a:r>
            <a:r>
              <a:rPr lang="nb-NO" altLang="x-none" sz="1300" dirty="0">
                <a:solidFill>
                  <a:srgbClr val="EBDDC3">
                    <a:lumMod val="10000"/>
                  </a:srgbClr>
                </a:solidFill>
                <a:latin typeface="Calibri" charset="0"/>
                <a:ea typeface="Calibri" charset="0"/>
                <a:cs typeface="Calibri" charset="0"/>
              </a:rPr>
              <a:t>. 2025 Mar 5. </a:t>
            </a:r>
            <a:r>
              <a:rPr lang="nb-NO" altLang="x-none" sz="1300" dirty="0" err="1">
                <a:solidFill>
                  <a:srgbClr val="EBDDC3">
                    <a:lumMod val="10000"/>
                  </a:srgbClr>
                </a:solidFill>
                <a:latin typeface="Calibri" charset="0"/>
                <a:ea typeface="Calibri" charset="0"/>
                <a:cs typeface="Calibri" charset="0"/>
              </a:rPr>
              <a:t>doi</a:t>
            </a:r>
            <a:r>
              <a:rPr lang="nb-NO" altLang="x-none" sz="1300" dirty="0">
                <a:solidFill>
                  <a:srgbClr val="EBDDC3">
                    <a:lumMod val="10000"/>
                  </a:srgbClr>
                </a:solidFill>
                <a:latin typeface="Calibri" charset="0"/>
                <a:ea typeface="Calibri" charset="0"/>
                <a:cs typeface="Calibri" charset="0"/>
              </a:rPr>
              <a:t>: 10.1097/HEP.0000000000001289. </a:t>
            </a:r>
          </a:p>
        </p:txBody>
      </p:sp>
    </p:spTree>
    <p:extLst>
      <p:ext uri="{BB962C8B-B14F-4D97-AF65-F5344CB8AC3E}">
        <p14:creationId xmlns:p14="http://schemas.microsoft.com/office/powerpoint/2010/main" val="204575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E7EC-3C45-0364-FB58-2D7255A5D2D1}"/>
            </a:ext>
          </a:extLst>
        </p:cNvPr>
        <p:cNvGrpSpPr/>
        <p:nvPr/>
      </p:nvGrpSpPr>
      <p:grpSpPr>
        <a:xfrm>
          <a:off x="0" y="0"/>
          <a:ext cx="0" cy="0"/>
          <a:chOff x="0" y="0"/>
          <a:chExt cx="0" cy="0"/>
        </a:xfrm>
      </p:grpSpPr>
      <p:sp>
        <p:nvSpPr>
          <p:cNvPr id="13" name="Rectangle 2">
            <a:extLst>
              <a:ext uri="{FF2B5EF4-FFF2-40B4-BE49-F238E27FC236}">
                <a16:creationId xmlns:a16="http://schemas.microsoft.com/office/drawing/2014/main" id="{7FCD1FAC-AC6F-975F-B27D-EF666E322991}"/>
              </a:ext>
            </a:extLst>
          </p:cNvPr>
          <p:cNvSpPr txBox="1">
            <a:spLocks noChangeArrowheads="1"/>
          </p:cNvSpPr>
          <p:nvPr/>
        </p:nvSpPr>
        <p:spPr bwMode="auto">
          <a:xfrm>
            <a:off x="1709928" y="129744"/>
            <a:ext cx="8625563" cy="60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err="1">
                <a:solidFill>
                  <a:schemeClr val="accent1">
                    <a:lumMod val="75000"/>
                  </a:schemeClr>
                </a:solidFill>
                <a:latin typeface="Calibri" charset="0"/>
                <a:ea typeface="Calibri" charset="0"/>
                <a:cs typeface="Calibri" charset="0"/>
              </a:rPr>
              <a:t>VITALIty</a:t>
            </a:r>
            <a:r>
              <a:rPr lang="en-US" altLang="es-ES_tradnl" sz="3200" dirty="0">
                <a:solidFill>
                  <a:schemeClr val="accent1">
                    <a:lumMod val="75000"/>
                  </a:schemeClr>
                </a:solidFill>
                <a:latin typeface="Calibri" charset="0"/>
                <a:ea typeface="Calibri" charset="0"/>
                <a:cs typeface="Calibri" charset="0"/>
              </a:rPr>
              <a:t> study</a:t>
            </a:r>
          </a:p>
        </p:txBody>
      </p:sp>
      <p:grpSp>
        <p:nvGrpSpPr>
          <p:cNvPr id="4" name="Grupo 3">
            <a:extLst>
              <a:ext uri="{FF2B5EF4-FFF2-40B4-BE49-F238E27FC236}">
                <a16:creationId xmlns:a16="http://schemas.microsoft.com/office/drawing/2014/main" id="{D28433FB-E5C0-6788-33CA-6B006539288A}"/>
              </a:ext>
            </a:extLst>
          </p:cNvPr>
          <p:cNvGrpSpPr/>
          <p:nvPr/>
        </p:nvGrpSpPr>
        <p:grpSpPr>
          <a:xfrm>
            <a:off x="0" y="6106645"/>
            <a:ext cx="12192000" cy="683114"/>
            <a:chOff x="0" y="6106645"/>
            <a:chExt cx="12192000" cy="683114"/>
          </a:xfrm>
        </p:grpSpPr>
        <p:grpSp>
          <p:nvGrpSpPr>
            <p:cNvPr id="5" name="Grupo 4">
              <a:extLst>
                <a:ext uri="{FF2B5EF4-FFF2-40B4-BE49-F238E27FC236}">
                  <a16:creationId xmlns:a16="http://schemas.microsoft.com/office/drawing/2014/main" id="{24497DE2-305D-A903-2891-07EFE6E839D1}"/>
                </a:ext>
              </a:extLst>
            </p:cNvPr>
            <p:cNvGrpSpPr/>
            <p:nvPr/>
          </p:nvGrpSpPr>
          <p:grpSpPr>
            <a:xfrm>
              <a:off x="0" y="6106645"/>
              <a:ext cx="12192000" cy="683114"/>
              <a:chOff x="0" y="6174885"/>
              <a:chExt cx="12192000" cy="683114"/>
            </a:xfrm>
          </p:grpSpPr>
          <p:grpSp>
            <p:nvGrpSpPr>
              <p:cNvPr id="9" name="Grupo 8">
                <a:extLst>
                  <a:ext uri="{FF2B5EF4-FFF2-40B4-BE49-F238E27FC236}">
                    <a16:creationId xmlns:a16="http://schemas.microsoft.com/office/drawing/2014/main" id="{A2E56AE8-F102-092E-3515-A608B43EA34C}"/>
                  </a:ext>
                </a:extLst>
              </p:cNvPr>
              <p:cNvGrpSpPr/>
              <p:nvPr/>
            </p:nvGrpSpPr>
            <p:grpSpPr>
              <a:xfrm>
                <a:off x="0" y="6174885"/>
                <a:ext cx="12192000" cy="665963"/>
                <a:chOff x="0" y="6174885"/>
                <a:chExt cx="12192000" cy="665963"/>
              </a:xfrm>
            </p:grpSpPr>
            <p:grpSp>
              <p:nvGrpSpPr>
                <p:cNvPr id="11" name="Grupo 10">
                  <a:extLst>
                    <a:ext uri="{FF2B5EF4-FFF2-40B4-BE49-F238E27FC236}">
                      <a16:creationId xmlns:a16="http://schemas.microsoft.com/office/drawing/2014/main" id="{2FAE5EA1-CD3E-2240-5295-D43A9A84AF6A}"/>
                    </a:ext>
                  </a:extLst>
                </p:cNvPr>
                <p:cNvGrpSpPr/>
                <p:nvPr/>
              </p:nvGrpSpPr>
              <p:grpSpPr>
                <a:xfrm>
                  <a:off x="0" y="6174885"/>
                  <a:ext cx="12192000" cy="638667"/>
                  <a:chOff x="0" y="6174885"/>
                  <a:chExt cx="12192000" cy="638667"/>
                </a:xfrm>
              </p:grpSpPr>
              <p:cxnSp>
                <p:nvCxnSpPr>
                  <p:cNvPr id="15" name="Conector recto 14">
                    <a:extLst>
                      <a:ext uri="{FF2B5EF4-FFF2-40B4-BE49-F238E27FC236}">
                        <a16:creationId xmlns:a16="http://schemas.microsoft.com/office/drawing/2014/main" id="{6AC0BAF4-041D-3BD3-7E7B-82844445CEFF}"/>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60B6191E-5700-3208-6979-27F8145873AA}"/>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84B5CB0-15F3-B4C4-CC64-6301E8001F8A}"/>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2" name="Imagen 11">
                  <a:extLst>
                    <a:ext uri="{FF2B5EF4-FFF2-40B4-BE49-F238E27FC236}">
                      <a16:creationId xmlns:a16="http://schemas.microsoft.com/office/drawing/2014/main" id="{20AF8A59-6F75-96D2-00AD-8CCEE0FF93F2}"/>
                    </a:ext>
                  </a:extLst>
                </p:cNvPr>
                <p:cNvPicPr/>
                <p:nvPr/>
              </p:nvPicPr>
              <p:blipFill>
                <a:blip r:embed="rId2"/>
                <a:stretch>
                  <a:fillRect/>
                </a:stretch>
              </p:blipFill>
              <p:spPr>
                <a:xfrm>
                  <a:off x="367615" y="6202181"/>
                  <a:ext cx="1219274" cy="638667"/>
                </a:xfrm>
                <a:prstGeom prst="rect">
                  <a:avLst/>
                </a:prstGeom>
              </p:spPr>
            </p:pic>
          </p:grpSp>
          <p:pic>
            <p:nvPicPr>
              <p:cNvPr id="10" name="Imagen 9">
                <a:extLst>
                  <a:ext uri="{FF2B5EF4-FFF2-40B4-BE49-F238E27FC236}">
                    <a16:creationId xmlns:a16="http://schemas.microsoft.com/office/drawing/2014/main" id="{6FF6F093-010F-9756-E23E-7FA40FE72027}"/>
                  </a:ext>
                </a:extLst>
              </p:cNvPr>
              <p:cNvPicPr/>
              <p:nvPr/>
            </p:nvPicPr>
            <p:blipFill>
              <a:blip r:embed="rId3"/>
              <a:stretch>
                <a:fillRect/>
              </a:stretch>
            </p:blipFill>
            <p:spPr>
              <a:xfrm>
                <a:off x="1559593" y="6202180"/>
                <a:ext cx="930237" cy="655819"/>
              </a:xfrm>
              <a:prstGeom prst="rect">
                <a:avLst/>
              </a:prstGeom>
            </p:spPr>
          </p:pic>
        </p:grpSp>
        <p:sp>
          <p:nvSpPr>
            <p:cNvPr id="8" name="Rectángulo 7">
              <a:extLst>
                <a:ext uri="{FF2B5EF4-FFF2-40B4-BE49-F238E27FC236}">
                  <a16:creationId xmlns:a16="http://schemas.microsoft.com/office/drawing/2014/main" id="{785F2F4A-613B-5C76-3059-6B49C82A649C}"/>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6FC2A5FF-92C5-1C64-EB2E-51FCFBC8610B}"/>
              </a:ext>
            </a:extLst>
          </p:cNvPr>
          <p:cNvGrpSpPr/>
          <p:nvPr/>
        </p:nvGrpSpPr>
        <p:grpSpPr>
          <a:xfrm>
            <a:off x="9165475" y="6364946"/>
            <a:ext cx="6093994" cy="400110"/>
            <a:chOff x="-321843" y="6376403"/>
            <a:chExt cx="6093994" cy="400110"/>
          </a:xfrm>
        </p:grpSpPr>
        <p:sp>
          <p:nvSpPr>
            <p:cNvPr id="19" name="QuadreDeText 11">
              <a:extLst>
                <a:ext uri="{FF2B5EF4-FFF2-40B4-BE49-F238E27FC236}">
                  <a16:creationId xmlns:a16="http://schemas.microsoft.com/office/drawing/2014/main" id="{E1DFC18A-2196-711E-275F-6BE7C527A3CB}"/>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Imagen 19" descr="Forma&#10;&#10;Descripción generada automáticamente con confianza media">
              <a:extLst>
                <a:ext uri="{FF2B5EF4-FFF2-40B4-BE49-F238E27FC236}">
                  <a16:creationId xmlns:a16="http://schemas.microsoft.com/office/drawing/2014/main" id="{6FCD208B-D453-C702-0A96-86E19E0F1A3D}"/>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1" name="Line 6">
            <a:extLst>
              <a:ext uri="{FF2B5EF4-FFF2-40B4-BE49-F238E27FC236}">
                <a16:creationId xmlns:a16="http://schemas.microsoft.com/office/drawing/2014/main" id="{67D82743-E899-4C5B-8695-FE74A95F8B65}"/>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14" name="Rectangle 2">
            <a:extLst>
              <a:ext uri="{FF2B5EF4-FFF2-40B4-BE49-F238E27FC236}">
                <a16:creationId xmlns:a16="http://schemas.microsoft.com/office/drawing/2014/main" id="{BA620B7A-C666-E255-69F2-9BA862D5AAEB}"/>
              </a:ext>
            </a:extLst>
          </p:cNvPr>
          <p:cNvSpPr>
            <a:spLocks noChangeArrowheads="1"/>
          </p:cNvSpPr>
          <p:nvPr/>
        </p:nvSpPr>
        <p:spPr bwMode="auto">
          <a:xfrm>
            <a:off x="167420" y="6079358"/>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Trabizian P et al. J Hepatol. 2025 Mar;82(3):512-522.</a:t>
            </a:r>
          </a:p>
        </p:txBody>
      </p:sp>
      <p:pic>
        <p:nvPicPr>
          <p:cNvPr id="22" name="Imagen 21" descr="Texto&#10;&#10;El contenido generado por IA puede ser incorrecto.">
            <a:extLst>
              <a:ext uri="{FF2B5EF4-FFF2-40B4-BE49-F238E27FC236}">
                <a16:creationId xmlns:a16="http://schemas.microsoft.com/office/drawing/2014/main" id="{AA8BECDA-0BF9-A1B0-74E3-DA41E6C998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702" y="1115529"/>
            <a:ext cx="11599685" cy="4253909"/>
          </a:xfrm>
          <a:prstGeom prst="rect">
            <a:avLst/>
          </a:prstGeom>
        </p:spPr>
      </p:pic>
    </p:spTree>
    <p:extLst>
      <p:ext uri="{BB962C8B-B14F-4D97-AF65-F5344CB8AC3E}">
        <p14:creationId xmlns:p14="http://schemas.microsoft.com/office/powerpoint/2010/main" val="1231940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26304C-69C0-D006-EAD0-1E10E467B7A3}"/>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AEEC018-841C-295A-C50F-A6B43930B977}"/>
              </a:ext>
            </a:extLst>
          </p:cNvPr>
          <p:cNvPicPr>
            <a:picLocks noChangeAspect="1"/>
          </p:cNvPicPr>
          <p:nvPr/>
        </p:nvPicPr>
        <p:blipFill>
          <a:blip r:embed="rId2"/>
          <a:stretch>
            <a:fillRect/>
          </a:stretch>
        </p:blipFill>
        <p:spPr>
          <a:xfrm>
            <a:off x="455661" y="1239284"/>
            <a:ext cx="9261729" cy="4615854"/>
          </a:xfrm>
          <a:prstGeom prst="rect">
            <a:avLst/>
          </a:prstGeom>
        </p:spPr>
      </p:pic>
      <p:sp>
        <p:nvSpPr>
          <p:cNvPr id="5" name="CuadroTexto 4">
            <a:extLst>
              <a:ext uri="{FF2B5EF4-FFF2-40B4-BE49-F238E27FC236}">
                <a16:creationId xmlns:a16="http://schemas.microsoft.com/office/drawing/2014/main" id="{010966F4-C2B3-7121-3892-79A5E6292516}"/>
              </a:ext>
            </a:extLst>
          </p:cNvPr>
          <p:cNvSpPr txBox="1"/>
          <p:nvPr/>
        </p:nvSpPr>
        <p:spPr>
          <a:xfrm>
            <a:off x="6432024" y="937375"/>
            <a:ext cx="5487641" cy="584775"/>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43 (36%) out 117 underwent LT</a:t>
            </a:r>
          </a:p>
          <a:p>
            <a:pPr algn="ctr"/>
            <a:r>
              <a:rPr lang="en-US" sz="1600" dirty="0">
                <a:latin typeface="Calibri" panose="020F0502020204030204" pitchFamily="34" charset="0"/>
                <a:ea typeface="Calibri" panose="020F0502020204030204" pitchFamily="34" charset="0"/>
                <a:cs typeface="Calibri" panose="020F0502020204030204" pitchFamily="34" charset="0"/>
              </a:rPr>
              <a:t>59 (50.4%) experienced dropout </a:t>
            </a:r>
          </a:p>
        </p:txBody>
      </p:sp>
      <p:sp>
        <p:nvSpPr>
          <p:cNvPr id="8" name="CuadroTexto 7">
            <a:extLst>
              <a:ext uri="{FF2B5EF4-FFF2-40B4-BE49-F238E27FC236}">
                <a16:creationId xmlns:a16="http://schemas.microsoft.com/office/drawing/2014/main" id="{94D62BEC-8F7C-0918-95E6-1B7710D147B8}"/>
              </a:ext>
            </a:extLst>
          </p:cNvPr>
          <p:cNvSpPr txBox="1"/>
          <p:nvPr/>
        </p:nvSpPr>
        <p:spPr>
          <a:xfrm>
            <a:off x="1071418" y="5826072"/>
            <a:ext cx="7047346" cy="584775"/>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Downstaging in 65 out 86 (75.6%) patients ever beyond Milan Criteria</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Of those down-staged, 64 (98.5%) ICI + LRT</a:t>
            </a:r>
          </a:p>
        </p:txBody>
      </p:sp>
      <p:sp>
        <p:nvSpPr>
          <p:cNvPr id="9" name="Rectangle 2">
            <a:extLst>
              <a:ext uri="{FF2B5EF4-FFF2-40B4-BE49-F238E27FC236}">
                <a16:creationId xmlns:a16="http://schemas.microsoft.com/office/drawing/2014/main" id="{4166CEAD-C8FB-6327-A62E-FE3787EF8B18}"/>
              </a:ext>
            </a:extLst>
          </p:cNvPr>
          <p:cNvSpPr>
            <a:spLocks noChangeArrowheads="1"/>
          </p:cNvSpPr>
          <p:nvPr/>
        </p:nvSpPr>
        <p:spPr bwMode="auto">
          <a:xfrm>
            <a:off x="167420" y="6494031"/>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Trabizian P et al. J Hepatol. 2025 Mar;82(3):512-522.</a:t>
            </a:r>
          </a:p>
        </p:txBody>
      </p:sp>
      <p:sp>
        <p:nvSpPr>
          <p:cNvPr id="10" name="Rectangle 2">
            <a:extLst>
              <a:ext uri="{FF2B5EF4-FFF2-40B4-BE49-F238E27FC236}">
                <a16:creationId xmlns:a16="http://schemas.microsoft.com/office/drawing/2014/main" id="{11E8A6A4-42DB-D8C4-A4EB-D713828D0B09}"/>
              </a:ext>
            </a:extLst>
          </p:cNvPr>
          <p:cNvSpPr txBox="1">
            <a:spLocks noChangeArrowheads="1"/>
          </p:cNvSpPr>
          <p:nvPr/>
        </p:nvSpPr>
        <p:spPr bwMode="auto">
          <a:xfrm>
            <a:off x="1709928" y="129744"/>
            <a:ext cx="8625563" cy="60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err="1">
                <a:solidFill>
                  <a:schemeClr val="accent1">
                    <a:lumMod val="75000"/>
                  </a:schemeClr>
                </a:solidFill>
                <a:latin typeface="Calibri" charset="0"/>
                <a:ea typeface="Calibri" charset="0"/>
                <a:cs typeface="Calibri" charset="0"/>
              </a:rPr>
              <a:t>VITALIty</a:t>
            </a:r>
            <a:r>
              <a:rPr lang="en-US" altLang="es-ES_tradnl" sz="3200" dirty="0">
                <a:solidFill>
                  <a:schemeClr val="accent1">
                    <a:lumMod val="75000"/>
                  </a:schemeClr>
                </a:solidFill>
                <a:latin typeface="Calibri" charset="0"/>
                <a:ea typeface="Calibri" charset="0"/>
                <a:cs typeface="Calibri" charset="0"/>
              </a:rPr>
              <a:t> study</a:t>
            </a:r>
          </a:p>
        </p:txBody>
      </p:sp>
      <p:grpSp>
        <p:nvGrpSpPr>
          <p:cNvPr id="2" name="Grupo 1">
            <a:extLst>
              <a:ext uri="{FF2B5EF4-FFF2-40B4-BE49-F238E27FC236}">
                <a16:creationId xmlns:a16="http://schemas.microsoft.com/office/drawing/2014/main" id="{0A7FAB07-92A0-CDA4-BBED-8590D03CCBFE}"/>
              </a:ext>
            </a:extLst>
          </p:cNvPr>
          <p:cNvGrpSpPr/>
          <p:nvPr/>
        </p:nvGrpSpPr>
        <p:grpSpPr>
          <a:xfrm>
            <a:off x="0" y="6106645"/>
            <a:ext cx="12192000" cy="683114"/>
            <a:chOff x="0" y="6106645"/>
            <a:chExt cx="12192000" cy="683114"/>
          </a:xfrm>
        </p:grpSpPr>
        <p:grpSp>
          <p:nvGrpSpPr>
            <p:cNvPr id="3" name="Grupo 2">
              <a:extLst>
                <a:ext uri="{FF2B5EF4-FFF2-40B4-BE49-F238E27FC236}">
                  <a16:creationId xmlns:a16="http://schemas.microsoft.com/office/drawing/2014/main" id="{1B9F4E40-ABB7-6E86-3806-C51E44E5704B}"/>
                </a:ext>
              </a:extLst>
            </p:cNvPr>
            <p:cNvGrpSpPr/>
            <p:nvPr/>
          </p:nvGrpSpPr>
          <p:grpSpPr>
            <a:xfrm>
              <a:off x="0" y="6106645"/>
              <a:ext cx="12192000" cy="683114"/>
              <a:chOff x="0" y="6174885"/>
              <a:chExt cx="12192000" cy="683114"/>
            </a:xfrm>
          </p:grpSpPr>
          <p:grpSp>
            <p:nvGrpSpPr>
              <p:cNvPr id="7" name="Grupo 6">
                <a:extLst>
                  <a:ext uri="{FF2B5EF4-FFF2-40B4-BE49-F238E27FC236}">
                    <a16:creationId xmlns:a16="http://schemas.microsoft.com/office/drawing/2014/main" id="{367F6038-3878-E1C2-8873-25F91E763EF4}"/>
                  </a:ext>
                </a:extLst>
              </p:cNvPr>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15300CF6-A1A6-A91E-258B-3886E996A6EE}"/>
                    </a:ext>
                  </a:extLst>
                </p:cNvPr>
                <p:cNvGrpSpPr/>
                <p:nvPr/>
              </p:nvGrpSpPr>
              <p:grpSpPr>
                <a:xfrm>
                  <a:off x="0" y="6174885"/>
                  <a:ext cx="12192000" cy="638667"/>
                  <a:chOff x="0" y="6174885"/>
                  <a:chExt cx="12192000" cy="638667"/>
                </a:xfrm>
              </p:grpSpPr>
              <p:cxnSp>
                <p:nvCxnSpPr>
                  <p:cNvPr id="14" name="Conector recto 13">
                    <a:extLst>
                      <a:ext uri="{FF2B5EF4-FFF2-40B4-BE49-F238E27FC236}">
                        <a16:creationId xmlns:a16="http://schemas.microsoft.com/office/drawing/2014/main" id="{04C5FF8A-8FC5-A496-71A8-FB2163974097}"/>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C400D587-C37B-E993-6FBE-04D2AC835EAA}"/>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6" name="Rectangle 16">
                    <a:extLst>
                      <a:ext uri="{FF2B5EF4-FFF2-40B4-BE49-F238E27FC236}">
                        <a16:creationId xmlns:a16="http://schemas.microsoft.com/office/drawing/2014/main" id="{F31B6D25-997C-CF67-85DE-E0653C8296E5}"/>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3" name="Imagen 12">
                  <a:extLst>
                    <a:ext uri="{FF2B5EF4-FFF2-40B4-BE49-F238E27FC236}">
                      <a16:creationId xmlns:a16="http://schemas.microsoft.com/office/drawing/2014/main" id="{1618D483-3228-0C41-7898-4A116020DDF9}"/>
                    </a:ext>
                  </a:extLst>
                </p:cNvPr>
                <p:cNvPicPr/>
                <p:nvPr/>
              </p:nvPicPr>
              <p:blipFill>
                <a:blip r:embed="rId3"/>
                <a:stretch>
                  <a:fillRect/>
                </a:stretch>
              </p:blipFill>
              <p:spPr>
                <a:xfrm>
                  <a:off x="367615" y="6202181"/>
                  <a:ext cx="1219274" cy="638667"/>
                </a:xfrm>
                <a:prstGeom prst="rect">
                  <a:avLst/>
                </a:prstGeom>
              </p:spPr>
            </p:pic>
          </p:grpSp>
          <p:pic>
            <p:nvPicPr>
              <p:cNvPr id="11" name="Imagen 10">
                <a:extLst>
                  <a:ext uri="{FF2B5EF4-FFF2-40B4-BE49-F238E27FC236}">
                    <a16:creationId xmlns:a16="http://schemas.microsoft.com/office/drawing/2014/main" id="{DA70A4A7-C668-6AB6-1479-A556F5DBB5CF}"/>
                  </a:ext>
                </a:extLst>
              </p:cNvPr>
              <p:cNvPicPr/>
              <p:nvPr/>
            </p:nvPicPr>
            <p:blipFill>
              <a:blip r:embed="rId4"/>
              <a:stretch>
                <a:fillRect/>
              </a:stretch>
            </p:blipFill>
            <p:spPr>
              <a:xfrm>
                <a:off x="1559593" y="6202180"/>
                <a:ext cx="930237" cy="655819"/>
              </a:xfrm>
              <a:prstGeom prst="rect">
                <a:avLst/>
              </a:prstGeom>
            </p:spPr>
          </p:pic>
        </p:grpSp>
        <p:sp>
          <p:nvSpPr>
            <p:cNvPr id="6" name="Rectángulo 5">
              <a:extLst>
                <a:ext uri="{FF2B5EF4-FFF2-40B4-BE49-F238E27FC236}">
                  <a16:creationId xmlns:a16="http://schemas.microsoft.com/office/drawing/2014/main" id="{B5F12FAA-72C5-2410-F42F-FD98150974B3}"/>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7" name="Grupo 16">
            <a:extLst>
              <a:ext uri="{FF2B5EF4-FFF2-40B4-BE49-F238E27FC236}">
                <a16:creationId xmlns:a16="http://schemas.microsoft.com/office/drawing/2014/main" id="{002E869D-DA62-07B2-512A-B8DB8DA19574}"/>
              </a:ext>
            </a:extLst>
          </p:cNvPr>
          <p:cNvGrpSpPr/>
          <p:nvPr/>
        </p:nvGrpSpPr>
        <p:grpSpPr>
          <a:xfrm>
            <a:off x="9165475" y="6364946"/>
            <a:ext cx="6093994" cy="400110"/>
            <a:chOff x="-321843" y="6376403"/>
            <a:chExt cx="6093994" cy="400110"/>
          </a:xfrm>
        </p:grpSpPr>
        <p:sp>
          <p:nvSpPr>
            <p:cNvPr id="18" name="QuadreDeText 11">
              <a:extLst>
                <a:ext uri="{FF2B5EF4-FFF2-40B4-BE49-F238E27FC236}">
                  <a16:creationId xmlns:a16="http://schemas.microsoft.com/office/drawing/2014/main" id="{BCDD01DD-587D-D181-3A5A-8F76809D44B4}"/>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Imagen 18" descr="Forma&#10;&#10;Descripción generada automáticamente con confianza media">
              <a:extLst>
                <a:ext uri="{FF2B5EF4-FFF2-40B4-BE49-F238E27FC236}">
                  <a16:creationId xmlns:a16="http://schemas.microsoft.com/office/drawing/2014/main" id="{582122AA-DCE5-B91C-BB51-EB9CECAF0DEA}"/>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0" name="Line 6">
            <a:extLst>
              <a:ext uri="{FF2B5EF4-FFF2-40B4-BE49-F238E27FC236}">
                <a16:creationId xmlns:a16="http://schemas.microsoft.com/office/drawing/2014/main" id="{25A338DB-1B7E-07C1-F5DC-E1A4E6DCC576}"/>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Tree>
    <p:extLst>
      <p:ext uri="{BB962C8B-B14F-4D97-AF65-F5344CB8AC3E}">
        <p14:creationId xmlns:p14="http://schemas.microsoft.com/office/powerpoint/2010/main" val="3968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013548-64D6-A785-B700-192B86068E28}"/>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AC2CCCC8-0B7A-3976-BB88-42E6A0B66608}"/>
              </a:ext>
            </a:extLst>
          </p:cNvPr>
          <p:cNvSpPr>
            <a:spLocks noChangeArrowheads="1"/>
          </p:cNvSpPr>
          <p:nvPr/>
        </p:nvSpPr>
        <p:spPr bwMode="auto">
          <a:xfrm>
            <a:off x="167420" y="6494031"/>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Trabizian P et al. J Hepatol. 2025 Mar;82(3):512-522.</a:t>
            </a:r>
          </a:p>
        </p:txBody>
      </p:sp>
      <p:sp>
        <p:nvSpPr>
          <p:cNvPr id="10" name="Rectangle 2">
            <a:extLst>
              <a:ext uri="{FF2B5EF4-FFF2-40B4-BE49-F238E27FC236}">
                <a16:creationId xmlns:a16="http://schemas.microsoft.com/office/drawing/2014/main" id="{17961B62-9631-72E7-C3EB-1F36EC913415}"/>
              </a:ext>
            </a:extLst>
          </p:cNvPr>
          <p:cNvSpPr txBox="1">
            <a:spLocks noChangeArrowheads="1"/>
          </p:cNvSpPr>
          <p:nvPr/>
        </p:nvSpPr>
        <p:spPr bwMode="auto">
          <a:xfrm>
            <a:off x="1709928" y="129744"/>
            <a:ext cx="8625563" cy="60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err="1">
                <a:solidFill>
                  <a:schemeClr val="accent1">
                    <a:lumMod val="75000"/>
                  </a:schemeClr>
                </a:solidFill>
                <a:latin typeface="Calibri" charset="0"/>
                <a:ea typeface="Calibri" charset="0"/>
                <a:cs typeface="Calibri" charset="0"/>
              </a:rPr>
              <a:t>VITALIty</a:t>
            </a:r>
            <a:r>
              <a:rPr lang="en-US" altLang="es-ES_tradnl" sz="3200" dirty="0">
                <a:solidFill>
                  <a:schemeClr val="accent1">
                    <a:lumMod val="75000"/>
                  </a:schemeClr>
                </a:solidFill>
                <a:latin typeface="Calibri" charset="0"/>
                <a:ea typeface="Calibri" charset="0"/>
                <a:cs typeface="Calibri" charset="0"/>
              </a:rPr>
              <a:t> study</a:t>
            </a:r>
          </a:p>
        </p:txBody>
      </p:sp>
      <p:pic>
        <p:nvPicPr>
          <p:cNvPr id="2" name="Imagen 1">
            <a:extLst>
              <a:ext uri="{FF2B5EF4-FFF2-40B4-BE49-F238E27FC236}">
                <a16:creationId xmlns:a16="http://schemas.microsoft.com/office/drawing/2014/main" id="{B905EFD9-D9B3-4D03-0168-AE4A83AB7192}"/>
              </a:ext>
            </a:extLst>
          </p:cNvPr>
          <p:cNvPicPr>
            <a:picLocks noChangeAspect="1"/>
          </p:cNvPicPr>
          <p:nvPr/>
        </p:nvPicPr>
        <p:blipFill>
          <a:blip r:embed="rId2"/>
          <a:stretch>
            <a:fillRect/>
          </a:stretch>
        </p:blipFill>
        <p:spPr>
          <a:xfrm>
            <a:off x="221675" y="1419816"/>
            <a:ext cx="3958438" cy="3013245"/>
          </a:xfrm>
          <a:prstGeom prst="rect">
            <a:avLst/>
          </a:prstGeom>
        </p:spPr>
      </p:pic>
      <p:sp>
        <p:nvSpPr>
          <p:cNvPr id="3" name="CuadroTexto 2">
            <a:extLst>
              <a:ext uri="{FF2B5EF4-FFF2-40B4-BE49-F238E27FC236}">
                <a16:creationId xmlns:a16="http://schemas.microsoft.com/office/drawing/2014/main" id="{2B0A7437-56F3-82C2-89E6-8582A22F2291}"/>
              </a:ext>
            </a:extLst>
          </p:cNvPr>
          <p:cNvSpPr txBox="1"/>
          <p:nvPr/>
        </p:nvSpPr>
        <p:spPr>
          <a:xfrm>
            <a:off x="724619" y="4786077"/>
            <a:ext cx="2322673" cy="1200329"/>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ITT OS: </a:t>
            </a:r>
          </a:p>
          <a:p>
            <a:r>
              <a:rPr lang="en-US" dirty="0">
                <a:latin typeface="Calibri" panose="020F0502020204030204" pitchFamily="34" charset="0"/>
                <a:ea typeface="Calibri" panose="020F0502020204030204" pitchFamily="34" charset="0"/>
                <a:cs typeface="Calibri" panose="020F0502020204030204" pitchFamily="34" charset="0"/>
              </a:rPr>
              <a:t>1 year 94.6% </a:t>
            </a:r>
          </a:p>
          <a:p>
            <a:r>
              <a:rPr lang="en-US" dirty="0">
                <a:latin typeface="Calibri" panose="020F0502020204030204" pitchFamily="34" charset="0"/>
                <a:ea typeface="Calibri" panose="020F0502020204030204" pitchFamily="34" charset="0"/>
                <a:cs typeface="Calibri" panose="020F0502020204030204" pitchFamily="34" charset="0"/>
              </a:rPr>
              <a:t>2 year  81.5%</a:t>
            </a:r>
          </a:p>
          <a:p>
            <a:r>
              <a:rPr lang="en-US" dirty="0">
                <a:latin typeface="Calibri" panose="020F0502020204030204" pitchFamily="34" charset="0"/>
                <a:ea typeface="Calibri" panose="020F0502020204030204" pitchFamily="34" charset="0"/>
                <a:cs typeface="Calibri" panose="020F0502020204030204" pitchFamily="34" charset="0"/>
              </a:rPr>
              <a:t>3 year 71.1 %</a:t>
            </a:r>
          </a:p>
        </p:txBody>
      </p:sp>
      <p:sp>
        <p:nvSpPr>
          <p:cNvPr id="6" name="CuadroTexto 5">
            <a:extLst>
              <a:ext uri="{FF2B5EF4-FFF2-40B4-BE49-F238E27FC236}">
                <a16:creationId xmlns:a16="http://schemas.microsoft.com/office/drawing/2014/main" id="{C99B32BC-4B34-B61F-E65D-B94C688E0B85}"/>
              </a:ext>
            </a:extLst>
          </p:cNvPr>
          <p:cNvSpPr txBox="1"/>
          <p:nvPr/>
        </p:nvSpPr>
        <p:spPr>
          <a:xfrm>
            <a:off x="6411511" y="5161301"/>
            <a:ext cx="4378834" cy="923330"/>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7 out 43 (16%) experienced liver rejection</a:t>
            </a:r>
          </a:p>
          <a:p>
            <a:pPr algn="ctr"/>
            <a:endParaRPr lang="en-US" dirty="0">
              <a:latin typeface="Calibri" panose="020F0502020204030204" pitchFamily="34" charset="0"/>
              <a:ea typeface="Calibri" panose="020F0502020204030204" pitchFamily="34" charset="0"/>
              <a:cs typeface="Calibri" panose="020F0502020204030204" pitchFamily="34" charset="0"/>
            </a:endParaRPr>
          </a:p>
          <a:p>
            <a:pPr algn="ctr"/>
            <a:r>
              <a:rPr lang="en-US" dirty="0">
                <a:latin typeface="Calibri" panose="020F0502020204030204" pitchFamily="34" charset="0"/>
                <a:ea typeface="Calibri" panose="020F0502020204030204" pitchFamily="34" charset="0"/>
                <a:cs typeface="Calibri" panose="020F0502020204030204" pitchFamily="34" charset="0"/>
              </a:rPr>
              <a:t>1 graft loss (2.3%)</a:t>
            </a:r>
          </a:p>
        </p:txBody>
      </p:sp>
      <p:pic>
        <p:nvPicPr>
          <p:cNvPr id="7" name="Imagen 6">
            <a:extLst>
              <a:ext uri="{FF2B5EF4-FFF2-40B4-BE49-F238E27FC236}">
                <a16:creationId xmlns:a16="http://schemas.microsoft.com/office/drawing/2014/main" id="{52649816-A2D2-71A0-60C7-F012BE7E3DF9}"/>
              </a:ext>
            </a:extLst>
          </p:cNvPr>
          <p:cNvPicPr>
            <a:picLocks noChangeAspect="1"/>
          </p:cNvPicPr>
          <p:nvPr/>
        </p:nvPicPr>
        <p:blipFill>
          <a:blip r:embed="rId3"/>
          <a:stretch>
            <a:fillRect/>
          </a:stretch>
        </p:blipFill>
        <p:spPr>
          <a:xfrm>
            <a:off x="4114460" y="1145554"/>
            <a:ext cx="7998004" cy="3861105"/>
          </a:xfrm>
          <a:prstGeom prst="rect">
            <a:avLst/>
          </a:prstGeom>
        </p:spPr>
      </p:pic>
      <p:sp>
        <p:nvSpPr>
          <p:cNvPr id="11" name="Rectángulo 10">
            <a:extLst>
              <a:ext uri="{FF2B5EF4-FFF2-40B4-BE49-F238E27FC236}">
                <a16:creationId xmlns:a16="http://schemas.microsoft.com/office/drawing/2014/main" id="{2769B79C-F958-4711-A3D6-FB1514F0C612}"/>
              </a:ext>
            </a:extLst>
          </p:cNvPr>
          <p:cNvSpPr/>
          <p:nvPr/>
        </p:nvSpPr>
        <p:spPr>
          <a:xfrm>
            <a:off x="8098971" y="1235034"/>
            <a:ext cx="1531917" cy="52251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2" name="Rectángulo 11">
            <a:extLst>
              <a:ext uri="{FF2B5EF4-FFF2-40B4-BE49-F238E27FC236}">
                <a16:creationId xmlns:a16="http://schemas.microsoft.com/office/drawing/2014/main" id="{03BB759E-4744-3E7E-3CAE-AFEBA35DF84D}"/>
              </a:ext>
            </a:extLst>
          </p:cNvPr>
          <p:cNvSpPr/>
          <p:nvPr/>
        </p:nvSpPr>
        <p:spPr>
          <a:xfrm>
            <a:off x="9743741" y="1235034"/>
            <a:ext cx="1531917" cy="52251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grpSp>
        <p:nvGrpSpPr>
          <p:cNvPr id="4" name="Grupo 3">
            <a:extLst>
              <a:ext uri="{FF2B5EF4-FFF2-40B4-BE49-F238E27FC236}">
                <a16:creationId xmlns:a16="http://schemas.microsoft.com/office/drawing/2014/main" id="{95AD1A33-239E-F17C-8BD9-1569AA83316B}"/>
              </a:ext>
            </a:extLst>
          </p:cNvPr>
          <p:cNvGrpSpPr/>
          <p:nvPr/>
        </p:nvGrpSpPr>
        <p:grpSpPr>
          <a:xfrm>
            <a:off x="0" y="6106645"/>
            <a:ext cx="12192000" cy="683114"/>
            <a:chOff x="0" y="6106645"/>
            <a:chExt cx="12192000" cy="683114"/>
          </a:xfrm>
        </p:grpSpPr>
        <p:grpSp>
          <p:nvGrpSpPr>
            <p:cNvPr id="5" name="Grupo 4">
              <a:extLst>
                <a:ext uri="{FF2B5EF4-FFF2-40B4-BE49-F238E27FC236}">
                  <a16:creationId xmlns:a16="http://schemas.microsoft.com/office/drawing/2014/main" id="{B7153FB7-0E8D-C2B3-E333-AB9887E7A4FC}"/>
                </a:ext>
              </a:extLst>
            </p:cNvPr>
            <p:cNvGrpSpPr/>
            <p:nvPr/>
          </p:nvGrpSpPr>
          <p:grpSpPr>
            <a:xfrm>
              <a:off x="0" y="6106645"/>
              <a:ext cx="12192000" cy="683114"/>
              <a:chOff x="0" y="6174885"/>
              <a:chExt cx="12192000" cy="683114"/>
            </a:xfrm>
          </p:grpSpPr>
          <p:grpSp>
            <p:nvGrpSpPr>
              <p:cNvPr id="13" name="Grupo 12">
                <a:extLst>
                  <a:ext uri="{FF2B5EF4-FFF2-40B4-BE49-F238E27FC236}">
                    <a16:creationId xmlns:a16="http://schemas.microsoft.com/office/drawing/2014/main" id="{8F039B48-DC31-BB51-2C55-EB0748EC0280}"/>
                  </a:ext>
                </a:extLst>
              </p:cNvPr>
              <p:cNvGrpSpPr/>
              <p:nvPr/>
            </p:nvGrpSpPr>
            <p:grpSpPr>
              <a:xfrm>
                <a:off x="0" y="6174885"/>
                <a:ext cx="12192000" cy="665963"/>
                <a:chOff x="0" y="6174885"/>
                <a:chExt cx="12192000" cy="665963"/>
              </a:xfrm>
            </p:grpSpPr>
            <p:grpSp>
              <p:nvGrpSpPr>
                <p:cNvPr id="15" name="Grupo 14">
                  <a:extLst>
                    <a:ext uri="{FF2B5EF4-FFF2-40B4-BE49-F238E27FC236}">
                      <a16:creationId xmlns:a16="http://schemas.microsoft.com/office/drawing/2014/main" id="{DCBC60DD-35D3-7C61-D047-8512CCA285F4}"/>
                    </a:ext>
                  </a:extLst>
                </p:cNvPr>
                <p:cNvGrpSpPr/>
                <p:nvPr/>
              </p:nvGrpSpPr>
              <p:grpSpPr>
                <a:xfrm>
                  <a:off x="0" y="6174885"/>
                  <a:ext cx="12192000" cy="638667"/>
                  <a:chOff x="0" y="6174885"/>
                  <a:chExt cx="12192000" cy="638667"/>
                </a:xfrm>
              </p:grpSpPr>
              <p:cxnSp>
                <p:nvCxnSpPr>
                  <p:cNvPr id="17" name="Conector recto 16">
                    <a:extLst>
                      <a:ext uri="{FF2B5EF4-FFF2-40B4-BE49-F238E27FC236}">
                        <a16:creationId xmlns:a16="http://schemas.microsoft.com/office/drawing/2014/main" id="{E786AE57-3ABE-661C-CB4C-901303AF94CE}"/>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5125FC75-26DE-60C7-C2D4-0D6CF5AACA21}"/>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9" name="Rectangle 16">
                    <a:extLst>
                      <a:ext uri="{FF2B5EF4-FFF2-40B4-BE49-F238E27FC236}">
                        <a16:creationId xmlns:a16="http://schemas.microsoft.com/office/drawing/2014/main" id="{3781AC5F-D1AB-4243-A87E-FDD9FDF59A98}"/>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6" name="Imagen 15">
                  <a:extLst>
                    <a:ext uri="{FF2B5EF4-FFF2-40B4-BE49-F238E27FC236}">
                      <a16:creationId xmlns:a16="http://schemas.microsoft.com/office/drawing/2014/main" id="{B8361594-F2B3-22D2-AC99-DA9B520A3835}"/>
                    </a:ext>
                  </a:extLst>
                </p:cNvPr>
                <p:cNvPicPr/>
                <p:nvPr/>
              </p:nvPicPr>
              <p:blipFill>
                <a:blip r:embed="rId4"/>
                <a:stretch>
                  <a:fillRect/>
                </a:stretch>
              </p:blipFill>
              <p:spPr>
                <a:xfrm>
                  <a:off x="367615" y="6202181"/>
                  <a:ext cx="1219274" cy="638667"/>
                </a:xfrm>
                <a:prstGeom prst="rect">
                  <a:avLst/>
                </a:prstGeom>
              </p:spPr>
            </p:pic>
          </p:grpSp>
          <p:pic>
            <p:nvPicPr>
              <p:cNvPr id="14" name="Imagen 13">
                <a:extLst>
                  <a:ext uri="{FF2B5EF4-FFF2-40B4-BE49-F238E27FC236}">
                    <a16:creationId xmlns:a16="http://schemas.microsoft.com/office/drawing/2014/main" id="{4C3C1300-29E8-A8D9-205B-4D8E9C7662B0}"/>
                  </a:ext>
                </a:extLst>
              </p:cNvPr>
              <p:cNvPicPr/>
              <p:nvPr/>
            </p:nvPicPr>
            <p:blipFill>
              <a:blip r:embed="rId5"/>
              <a:stretch>
                <a:fillRect/>
              </a:stretch>
            </p:blipFill>
            <p:spPr>
              <a:xfrm>
                <a:off x="1559593" y="6202180"/>
                <a:ext cx="930237" cy="655819"/>
              </a:xfrm>
              <a:prstGeom prst="rect">
                <a:avLst/>
              </a:prstGeom>
            </p:spPr>
          </p:pic>
        </p:grpSp>
        <p:sp>
          <p:nvSpPr>
            <p:cNvPr id="8" name="Rectángulo 7">
              <a:extLst>
                <a:ext uri="{FF2B5EF4-FFF2-40B4-BE49-F238E27FC236}">
                  <a16:creationId xmlns:a16="http://schemas.microsoft.com/office/drawing/2014/main" id="{1F20439E-DC83-ECEE-179B-34A71E523C2E}"/>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0" name="Grupo 19">
            <a:extLst>
              <a:ext uri="{FF2B5EF4-FFF2-40B4-BE49-F238E27FC236}">
                <a16:creationId xmlns:a16="http://schemas.microsoft.com/office/drawing/2014/main" id="{EB915012-2E83-4033-CBF2-459D734D2C86}"/>
              </a:ext>
            </a:extLst>
          </p:cNvPr>
          <p:cNvGrpSpPr/>
          <p:nvPr/>
        </p:nvGrpSpPr>
        <p:grpSpPr>
          <a:xfrm>
            <a:off x="9165475" y="6364946"/>
            <a:ext cx="6093994" cy="400110"/>
            <a:chOff x="-321843" y="6376403"/>
            <a:chExt cx="6093994" cy="400110"/>
          </a:xfrm>
        </p:grpSpPr>
        <p:sp>
          <p:nvSpPr>
            <p:cNvPr id="21" name="QuadreDeText 11">
              <a:extLst>
                <a:ext uri="{FF2B5EF4-FFF2-40B4-BE49-F238E27FC236}">
                  <a16:creationId xmlns:a16="http://schemas.microsoft.com/office/drawing/2014/main" id="{9A2A5398-F60C-CACA-4953-9607B64515F0}"/>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Imagen 21" descr="Forma&#10;&#10;Descripción generada automáticamente con confianza media">
              <a:extLst>
                <a:ext uri="{FF2B5EF4-FFF2-40B4-BE49-F238E27FC236}">
                  <a16:creationId xmlns:a16="http://schemas.microsoft.com/office/drawing/2014/main" id="{3A3993E5-DE4B-CFB0-F2DE-74E5F1F129C8}"/>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3" name="Line 6">
            <a:extLst>
              <a:ext uri="{FF2B5EF4-FFF2-40B4-BE49-F238E27FC236}">
                <a16:creationId xmlns:a16="http://schemas.microsoft.com/office/drawing/2014/main" id="{D01866E5-2148-70F1-BAD0-014CB5F0D30E}"/>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Tree>
    <p:extLst>
      <p:ext uri="{BB962C8B-B14F-4D97-AF65-F5344CB8AC3E}">
        <p14:creationId xmlns:p14="http://schemas.microsoft.com/office/powerpoint/2010/main" val="72876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Placeholder 4">
            <a:extLst>
              <a:ext uri="{FF2B5EF4-FFF2-40B4-BE49-F238E27FC236}">
                <a16:creationId xmlns:a16="http://schemas.microsoft.com/office/drawing/2014/main" id="{4ED55EED-DB2C-9E91-4E86-CAC8137CEEDB}"/>
              </a:ext>
            </a:extLst>
          </p:cNvPr>
          <p:cNvSpPr txBox="1">
            <a:spLocks/>
          </p:cNvSpPr>
          <p:nvPr/>
        </p:nvSpPr>
        <p:spPr>
          <a:xfrm>
            <a:off x="0" y="165100"/>
            <a:ext cx="12192000" cy="922555"/>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3200" dirty="0" err="1">
                <a:solidFill>
                  <a:srgbClr val="0C4A7F"/>
                </a:solidFill>
                <a:latin typeface="Calibri" panose="020F0502020204030204" pitchFamily="34" charset="0"/>
                <a:cs typeface="Calibri" panose="020F0502020204030204" pitchFamily="34" charset="0"/>
              </a:rPr>
              <a:t>Conflicts</a:t>
            </a:r>
            <a:r>
              <a:rPr lang="es-ES" sz="3200" dirty="0">
                <a:solidFill>
                  <a:srgbClr val="0C4A7F"/>
                </a:solidFill>
                <a:latin typeface="Calibri" panose="020F0502020204030204" pitchFamily="34" charset="0"/>
                <a:cs typeface="Calibri" panose="020F0502020204030204" pitchFamily="34" charset="0"/>
              </a:rPr>
              <a:t> </a:t>
            </a:r>
            <a:r>
              <a:rPr lang="es-ES" sz="3200" dirty="0" err="1">
                <a:solidFill>
                  <a:srgbClr val="0C4A7F"/>
                </a:solidFill>
                <a:latin typeface="Calibri" panose="020F0502020204030204" pitchFamily="34" charset="0"/>
                <a:cs typeface="Calibri" panose="020F0502020204030204" pitchFamily="34" charset="0"/>
              </a:rPr>
              <a:t>of</a:t>
            </a:r>
            <a:r>
              <a:rPr lang="es-ES" sz="3200" dirty="0">
                <a:solidFill>
                  <a:srgbClr val="0C4A7F"/>
                </a:solidFill>
                <a:latin typeface="Calibri" panose="020F0502020204030204" pitchFamily="34" charset="0"/>
                <a:cs typeface="Calibri" panose="020F0502020204030204" pitchFamily="34" charset="0"/>
              </a:rPr>
              <a:t> </a:t>
            </a:r>
            <a:r>
              <a:rPr lang="es-ES" sz="3200" dirty="0" err="1">
                <a:solidFill>
                  <a:srgbClr val="0C4A7F"/>
                </a:solidFill>
                <a:latin typeface="Calibri" panose="020F0502020204030204" pitchFamily="34" charset="0"/>
                <a:cs typeface="Calibri" panose="020F0502020204030204" pitchFamily="34" charset="0"/>
              </a:rPr>
              <a:t>interest</a:t>
            </a:r>
            <a:endParaRPr lang="en-US" altLang="es-ES_tradnl" sz="3200" dirty="0">
              <a:solidFill>
                <a:srgbClr val="0C4A7F"/>
              </a:solidFill>
              <a:latin typeface="Calibri" panose="020F0502020204030204" pitchFamily="34" charset="0"/>
              <a:ea typeface="Calibri" charset="0"/>
              <a:cs typeface="Calibri" panose="020F0502020204030204" pitchFamily="34" charset="0"/>
            </a:endParaRPr>
          </a:p>
        </p:txBody>
      </p:sp>
      <p:sp>
        <p:nvSpPr>
          <p:cNvPr id="3" name="Text Placeholder 5">
            <a:extLst>
              <a:ext uri="{FF2B5EF4-FFF2-40B4-BE49-F238E27FC236}">
                <a16:creationId xmlns:a16="http://schemas.microsoft.com/office/drawing/2014/main" id="{BA109EC4-01D9-DF5A-FFF5-1EF0675B6C66}"/>
              </a:ext>
            </a:extLst>
          </p:cNvPr>
          <p:cNvSpPr txBox="1">
            <a:spLocks/>
          </p:cNvSpPr>
          <p:nvPr/>
        </p:nvSpPr>
        <p:spPr>
          <a:xfrm>
            <a:off x="960119" y="1433945"/>
            <a:ext cx="10886599" cy="4543944"/>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Consultant</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AstraZeneca, </a:t>
            </a: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Guerbert</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Boston </a:t>
            </a: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Scientific</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Exact</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Science</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SIRTEX</a:t>
            </a:r>
          </a:p>
          <a:p>
            <a:endPar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r>
              <a:rPr lang="es-ES" sz="2400" b="1" dirty="0" err="1">
                <a:solidFill>
                  <a:schemeClr val="tx1"/>
                </a:solidFill>
                <a:latin typeface="Calibri" panose="020F0502020204030204" pitchFamily="34" charset="0"/>
                <a:ea typeface="Calibri" panose="020F0502020204030204" pitchFamily="34" charset="0"/>
                <a:cs typeface="Calibri" panose="020F0502020204030204" pitchFamily="34" charset="0"/>
              </a:rPr>
              <a:t>Conferences</a:t>
            </a:r>
            <a:r>
              <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rPr>
              <a:t>: Gilead, Roche, Boston </a:t>
            </a:r>
            <a:r>
              <a:rPr lang="es-E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Scientific</a:t>
            </a:r>
            <a:endParaRPr lang="es-E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BR" dirty="0"/>
          </a:p>
        </p:txBody>
      </p:sp>
      <p:sp>
        <p:nvSpPr>
          <p:cNvPr id="4" name="Line 6">
            <a:extLst>
              <a:ext uri="{FF2B5EF4-FFF2-40B4-BE49-F238E27FC236}">
                <a16:creationId xmlns:a16="http://schemas.microsoft.com/office/drawing/2014/main" id="{24BE9432-B878-88DF-7CE7-93BA09F7FE3D}"/>
              </a:ext>
            </a:extLst>
          </p:cNvPr>
          <p:cNvSpPr>
            <a:spLocks noChangeShapeType="1"/>
          </p:cNvSpPr>
          <p:nvPr/>
        </p:nvSpPr>
        <p:spPr bwMode="auto">
          <a:xfrm>
            <a:off x="455661" y="1125460"/>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spTree>
    <p:extLst>
      <p:ext uri="{BB962C8B-B14F-4D97-AF65-F5344CB8AC3E}">
        <p14:creationId xmlns:p14="http://schemas.microsoft.com/office/powerpoint/2010/main" val="2061159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907C-75AC-F2AC-1860-15B72C96D99E}"/>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E9462931-53F4-700B-CA85-7C9C64F11F42}"/>
              </a:ext>
            </a:extLst>
          </p:cNvPr>
          <p:cNvSpPr txBox="1">
            <a:spLocks noChangeArrowheads="1"/>
          </p:cNvSpPr>
          <p:nvPr/>
        </p:nvSpPr>
        <p:spPr bwMode="auto">
          <a:xfrm>
            <a:off x="0" y="129744"/>
            <a:ext cx="12192000" cy="60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Immune XXL trial</a:t>
            </a:r>
          </a:p>
        </p:txBody>
      </p:sp>
      <p:grpSp>
        <p:nvGrpSpPr>
          <p:cNvPr id="13" name="Grupo 12">
            <a:extLst>
              <a:ext uri="{FF2B5EF4-FFF2-40B4-BE49-F238E27FC236}">
                <a16:creationId xmlns:a16="http://schemas.microsoft.com/office/drawing/2014/main" id="{9BE6F255-A2E8-D89C-FAC8-FAB01349CEA6}"/>
              </a:ext>
            </a:extLst>
          </p:cNvPr>
          <p:cNvGrpSpPr/>
          <p:nvPr/>
        </p:nvGrpSpPr>
        <p:grpSpPr>
          <a:xfrm>
            <a:off x="1307805" y="873202"/>
            <a:ext cx="9338409" cy="5188996"/>
            <a:chOff x="1939636" y="1018058"/>
            <a:chExt cx="9314172" cy="5304956"/>
          </a:xfrm>
        </p:grpSpPr>
        <p:pic>
          <p:nvPicPr>
            <p:cNvPr id="5" name="Imagen 4">
              <a:extLst>
                <a:ext uri="{FF2B5EF4-FFF2-40B4-BE49-F238E27FC236}">
                  <a16:creationId xmlns:a16="http://schemas.microsoft.com/office/drawing/2014/main" id="{7775B30D-8D8F-B15C-0028-A6902A2AB454}"/>
                </a:ext>
              </a:extLst>
            </p:cNvPr>
            <p:cNvPicPr>
              <a:picLocks noChangeAspect="1"/>
            </p:cNvPicPr>
            <p:nvPr/>
          </p:nvPicPr>
          <p:blipFill>
            <a:blip r:embed="rId2"/>
            <a:srcRect l="939" t="6458" r="26235" b="7375"/>
            <a:stretch>
              <a:fillRect/>
            </a:stretch>
          </p:blipFill>
          <p:spPr>
            <a:xfrm>
              <a:off x="1939636" y="1018058"/>
              <a:ext cx="9314172" cy="5304956"/>
            </a:xfrm>
            <a:prstGeom prst="rect">
              <a:avLst/>
            </a:prstGeom>
          </p:spPr>
        </p:pic>
        <p:sp>
          <p:nvSpPr>
            <p:cNvPr id="8" name="Rectángulo 7">
              <a:extLst>
                <a:ext uri="{FF2B5EF4-FFF2-40B4-BE49-F238E27FC236}">
                  <a16:creationId xmlns:a16="http://schemas.microsoft.com/office/drawing/2014/main" id="{C4AE0314-858F-3063-F36B-39008735937E}"/>
                </a:ext>
              </a:extLst>
            </p:cNvPr>
            <p:cNvSpPr/>
            <p:nvPr/>
          </p:nvSpPr>
          <p:spPr>
            <a:xfrm>
              <a:off x="7740073" y="2697018"/>
              <a:ext cx="1154545" cy="85898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 name="Grupo 1">
            <a:extLst>
              <a:ext uri="{FF2B5EF4-FFF2-40B4-BE49-F238E27FC236}">
                <a16:creationId xmlns:a16="http://schemas.microsoft.com/office/drawing/2014/main" id="{1B8F9A42-FC53-5160-52CF-72E523188C77}"/>
              </a:ext>
            </a:extLst>
          </p:cNvPr>
          <p:cNvGrpSpPr/>
          <p:nvPr/>
        </p:nvGrpSpPr>
        <p:grpSpPr>
          <a:xfrm>
            <a:off x="0" y="6106645"/>
            <a:ext cx="12192000" cy="683114"/>
            <a:chOff x="0" y="6106645"/>
            <a:chExt cx="12192000" cy="683114"/>
          </a:xfrm>
        </p:grpSpPr>
        <p:grpSp>
          <p:nvGrpSpPr>
            <p:cNvPr id="3" name="Grupo 2">
              <a:extLst>
                <a:ext uri="{FF2B5EF4-FFF2-40B4-BE49-F238E27FC236}">
                  <a16:creationId xmlns:a16="http://schemas.microsoft.com/office/drawing/2014/main" id="{C37304C6-9235-0BB8-BF92-F0139D9223D7}"/>
                </a:ext>
              </a:extLst>
            </p:cNvPr>
            <p:cNvGrpSpPr/>
            <p:nvPr/>
          </p:nvGrpSpPr>
          <p:grpSpPr>
            <a:xfrm>
              <a:off x="0" y="6106645"/>
              <a:ext cx="12192000" cy="683114"/>
              <a:chOff x="0" y="6174885"/>
              <a:chExt cx="12192000" cy="683114"/>
            </a:xfrm>
          </p:grpSpPr>
          <p:grpSp>
            <p:nvGrpSpPr>
              <p:cNvPr id="6" name="Grupo 5">
                <a:extLst>
                  <a:ext uri="{FF2B5EF4-FFF2-40B4-BE49-F238E27FC236}">
                    <a16:creationId xmlns:a16="http://schemas.microsoft.com/office/drawing/2014/main" id="{996737F8-E959-9582-00B7-E77E8CB5AF99}"/>
                  </a:ext>
                </a:extLst>
              </p:cNvPr>
              <p:cNvGrpSpPr/>
              <p:nvPr/>
            </p:nvGrpSpPr>
            <p:grpSpPr>
              <a:xfrm>
                <a:off x="0" y="6174885"/>
                <a:ext cx="12192000" cy="665963"/>
                <a:chOff x="0" y="6174885"/>
                <a:chExt cx="12192000" cy="665963"/>
              </a:xfrm>
            </p:grpSpPr>
            <p:grpSp>
              <p:nvGrpSpPr>
                <p:cNvPr id="11" name="Grupo 10">
                  <a:extLst>
                    <a:ext uri="{FF2B5EF4-FFF2-40B4-BE49-F238E27FC236}">
                      <a16:creationId xmlns:a16="http://schemas.microsoft.com/office/drawing/2014/main" id="{8ABBA88A-C971-5E17-07C1-C38A300BE97D}"/>
                    </a:ext>
                  </a:extLst>
                </p:cNvPr>
                <p:cNvGrpSpPr/>
                <p:nvPr/>
              </p:nvGrpSpPr>
              <p:grpSpPr>
                <a:xfrm>
                  <a:off x="0" y="6174885"/>
                  <a:ext cx="12192000" cy="638667"/>
                  <a:chOff x="0" y="6174885"/>
                  <a:chExt cx="12192000" cy="638667"/>
                </a:xfrm>
              </p:grpSpPr>
              <p:cxnSp>
                <p:nvCxnSpPr>
                  <p:cNvPr id="14" name="Conector recto 13">
                    <a:extLst>
                      <a:ext uri="{FF2B5EF4-FFF2-40B4-BE49-F238E27FC236}">
                        <a16:creationId xmlns:a16="http://schemas.microsoft.com/office/drawing/2014/main" id="{10327AAD-33BD-A692-58B6-AF8DF1B682C2}"/>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5688CCA-AA54-617B-C283-5A07FC1C7DD3}"/>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6" name="Rectangle 16">
                    <a:extLst>
                      <a:ext uri="{FF2B5EF4-FFF2-40B4-BE49-F238E27FC236}">
                        <a16:creationId xmlns:a16="http://schemas.microsoft.com/office/drawing/2014/main" id="{4DABA2B1-8654-1E38-AAE1-B7755C53228F}"/>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2" name="Imagen 11">
                  <a:extLst>
                    <a:ext uri="{FF2B5EF4-FFF2-40B4-BE49-F238E27FC236}">
                      <a16:creationId xmlns:a16="http://schemas.microsoft.com/office/drawing/2014/main" id="{0C07F5DF-2E7E-141C-6543-45AF9352767E}"/>
                    </a:ext>
                  </a:extLst>
                </p:cNvPr>
                <p:cNvPicPr/>
                <p:nvPr/>
              </p:nvPicPr>
              <p:blipFill>
                <a:blip r:embed="rId3"/>
                <a:stretch>
                  <a:fillRect/>
                </a:stretch>
              </p:blipFill>
              <p:spPr>
                <a:xfrm>
                  <a:off x="367615" y="6202181"/>
                  <a:ext cx="1219274" cy="638667"/>
                </a:xfrm>
                <a:prstGeom prst="rect">
                  <a:avLst/>
                </a:prstGeom>
              </p:spPr>
            </p:pic>
          </p:grpSp>
          <p:pic>
            <p:nvPicPr>
              <p:cNvPr id="7" name="Imagen 6">
                <a:extLst>
                  <a:ext uri="{FF2B5EF4-FFF2-40B4-BE49-F238E27FC236}">
                    <a16:creationId xmlns:a16="http://schemas.microsoft.com/office/drawing/2014/main" id="{98E6D72F-EFDE-38BA-6933-2E81301A9820}"/>
                  </a:ext>
                </a:extLst>
              </p:cNvPr>
              <p:cNvPicPr/>
              <p:nvPr/>
            </p:nvPicPr>
            <p:blipFill>
              <a:blip r:embed="rId4"/>
              <a:stretch>
                <a:fillRect/>
              </a:stretch>
            </p:blipFill>
            <p:spPr>
              <a:xfrm>
                <a:off x="1559593" y="6202180"/>
                <a:ext cx="930237" cy="655819"/>
              </a:xfrm>
              <a:prstGeom prst="rect">
                <a:avLst/>
              </a:prstGeom>
            </p:spPr>
          </p:pic>
        </p:grpSp>
        <p:sp>
          <p:nvSpPr>
            <p:cNvPr id="4" name="Rectángulo 3">
              <a:extLst>
                <a:ext uri="{FF2B5EF4-FFF2-40B4-BE49-F238E27FC236}">
                  <a16:creationId xmlns:a16="http://schemas.microsoft.com/office/drawing/2014/main" id="{AFD28776-B3DA-4759-BE47-D37F3DED740A}"/>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7" name="Grupo 16">
            <a:extLst>
              <a:ext uri="{FF2B5EF4-FFF2-40B4-BE49-F238E27FC236}">
                <a16:creationId xmlns:a16="http://schemas.microsoft.com/office/drawing/2014/main" id="{4E1BEF53-A8E4-1498-A9D9-4F798333F17C}"/>
              </a:ext>
            </a:extLst>
          </p:cNvPr>
          <p:cNvGrpSpPr/>
          <p:nvPr/>
        </p:nvGrpSpPr>
        <p:grpSpPr>
          <a:xfrm>
            <a:off x="9165475" y="6364946"/>
            <a:ext cx="6093994" cy="400110"/>
            <a:chOff x="-321843" y="6376403"/>
            <a:chExt cx="6093994" cy="400110"/>
          </a:xfrm>
        </p:grpSpPr>
        <p:sp>
          <p:nvSpPr>
            <p:cNvPr id="18" name="QuadreDeText 11">
              <a:extLst>
                <a:ext uri="{FF2B5EF4-FFF2-40B4-BE49-F238E27FC236}">
                  <a16:creationId xmlns:a16="http://schemas.microsoft.com/office/drawing/2014/main" id="{573C4F1C-01E9-30AE-95AD-2F5B0AE35035}"/>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Imagen 18" descr="Forma&#10;&#10;Descripción generada automáticamente con confianza media">
              <a:extLst>
                <a:ext uri="{FF2B5EF4-FFF2-40B4-BE49-F238E27FC236}">
                  <a16:creationId xmlns:a16="http://schemas.microsoft.com/office/drawing/2014/main" id="{A0A0D04C-72EA-E69E-DD3A-3A65210CE25F}"/>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0" name="Line 6">
            <a:extLst>
              <a:ext uri="{FF2B5EF4-FFF2-40B4-BE49-F238E27FC236}">
                <a16:creationId xmlns:a16="http://schemas.microsoft.com/office/drawing/2014/main" id="{63F396C6-8988-07DE-305D-601A092CCA4C}"/>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9" name="Rectangle 2">
            <a:extLst>
              <a:ext uri="{FF2B5EF4-FFF2-40B4-BE49-F238E27FC236}">
                <a16:creationId xmlns:a16="http://schemas.microsoft.com/office/drawing/2014/main" id="{02917A13-AB8C-277A-7778-7262B2D7916F}"/>
              </a:ext>
            </a:extLst>
          </p:cNvPr>
          <p:cNvSpPr>
            <a:spLocks noChangeArrowheads="1"/>
          </p:cNvSpPr>
          <p:nvPr/>
        </p:nvSpPr>
        <p:spPr bwMode="auto">
          <a:xfrm>
            <a:off x="141547" y="6131409"/>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Bhoori S, et al. J Hepatol 2024;80: S70.</a:t>
            </a:r>
          </a:p>
        </p:txBody>
      </p:sp>
    </p:spTree>
    <p:extLst>
      <p:ext uri="{BB962C8B-B14F-4D97-AF65-F5344CB8AC3E}">
        <p14:creationId xmlns:p14="http://schemas.microsoft.com/office/powerpoint/2010/main" val="2509373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1EEA-1C20-9FA4-E3AF-0B404D97907B}"/>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CE7C8007-3648-572E-883B-31CCFB576226}"/>
              </a:ext>
            </a:extLst>
          </p:cNvPr>
          <p:cNvSpPr>
            <a:spLocks noChangeArrowheads="1"/>
          </p:cNvSpPr>
          <p:nvPr/>
        </p:nvSpPr>
        <p:spPr bwMode="auto">
          <a:xfrm>
            <a:off x="0" y="4353504"/>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Bhoori S, et al. J Hepatol 2024;80: S70.</a:t>
            </a:r>
          </a:p>
        </p:txBody>
      </p:sp>
      <p:sp>
        <p:nvSpPr>
          <p:cNvPr id="10" name="Rectangle 2">
            <a:extLst>
              <a:ext uri="{FF2B5EF4-FFF2-40B4-BE49-F238E27FC236}">
                <a16:creationId xmlns:a16="http://schemas.microsoft.com/office/drawing/2014/main" id="{3214D9A4-D276-59BE-0E2A-5E582A4C66E2}"/>
              </a:ext>
            </a:extLst>
          </p:cNvPr>
          <p:cNvSpPr txBox="1">
            <a:spLocks noChangeArrowheads="1"/>
          </p:cNvSpPr>
          <p:nvPr/>
        </p:nvSpPr>
        <p:spPr bwMode="auto">
          <a:xfrm>
            <a:off x="1709928" y="129744"/>
            <a:ext cx="8625563" cy="60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Immune XXL trial</a:t>
            </a:r>
          </a:p>
        </p:txBody>
      </p:sp>
      <p:pic>
        <p:nvPicPr>
          <p:cNvPr id="2" name="Imagen 1">
            <a:extLst>
              <a:ext uri="{FF2B5EF4-FFF2-40B4-BE49-F238E27FC236}">
                <a16:creationId xmlns:a16="http://schemas.microsoft.com/office/drawing/2014/main" id="{DB5D40DB-8428-4BAE-04D9-D0823CFB1FB0}"/>
              </a:ext>
            </a:extLst>
          </p:cNvPr>
          <p:cNvPicPr>
            <a:picLocks noChangeAspect="1"/>
          </p:cNvPicPr>
          <p:nvPr/>
        </p:nvPicPr>
        <p:blipFill>
          <a:blip r:embed="rId2"/>
          <a:srcRect l="689" t="18297" r="3017" b="7305"/>
          <a:stretch>
            <a:fillRect/>
          </a:stretch>
        </p:blipFill>
        <p:spPr>
          <a:xfrm>
            <a:off x="1143239" y="872380"/>
            <a:ext cx="10357068" cy="4756728"/>
          </a:xfrm>
          <a:prstGeom prst="rect">
            <a:avLst/>
          </a:prstGeom>
        </p:spPr>
      </p:pic>
      <p:grpSp>
        <p:nvGrpSpPr>
          <p:cNvPr id="3" name="Grupo 2">
            <a:extLst>
              <a:ext uri="{FF2B5EF4-FFF2-40B4-BE49-F238E27FC236}">
                <a16:creationId xmlns:a16="http://schemas.microsoft.com/office/drawing/2014/main" id="{1E9CC1FD-AD0E-3BA0-DED4-D60F6FEDCAA7}"/>
              </a:ext>
            </a:extLst>
          </p:cNvPr>
          <p:cNvGrpSpPr/>
          <p:nvPr/>
        </p:nvGrpSpPr>
        <p:grpSpPr>
          <a:xfrm>
            <a:off x="0" y="6106645"/>
            <a:ext cx="12192000" cy="683114"/>
            <a:chOff x="0" y="6106645"/>
            <a:chExt cx="12192000" cy="683114"/>
          </a:xfrm>
        </p:grpSpPr>
        <p:grpSp>
          <p:nvGrpSpPr>
            <p:cNvPr id="4" name="Grupo 3">
              <a:extLst>
                <a:ext uri="{FF2B5EF4-FFF2-40B4-BE49-F238E27FC236}">
                  <a16:creationId xmlns:a16="http://schemas.microsoft.com/office/drawing/2014/main" id="{30AD4CD1-B40F-FE01-ED30-CA1AFBECB6E8}"/>
                </a:ext>
              </a:extLst>
            </p:cNvPr>
            <p:cNvGrpSpPr/>
            <p:nvPr/>
          </p:nvGrpSpPr>
          <p:grpSpPr>
            <a:xfrm>
              <a:off x="0" y="6106645"/>
              <a:ext cx="12192000" cy="683114"/>
              <a:chOff x="0" y="6174885"/>
              <a:chExt cx="12192000" cy="683114"/>
            </a:xfrm>
          </p:grpSpPr>
          <p:grpSp>
            <p:nvGrpSpPr>
              <p:cNvPr id="6" name="Grupo 5">
                <a:extLst>
                  <a:ext uri="{FF2B5EF4-FFF2-40B4-BE49-F238E27FC236}">
                    <a16:creationId xmlns:a16="http://schemas.microsoft.com/office/drawing/2014/main" id="{A7AC3E2B-3D1B-13B8-C3E6-751B99C5EA0C}"/>
                  </a:ext>
                </a:extLst>
              </p:cNvPr>
              <p:cNvGrpSpPr/>
              <p:nvPr/>
            </p:nvGrpSpPr>
            <p:grpSpPr>
              <a:xfrm>
                <a:off x="0" y="6174885"/>
                <a:ext cx="12192000" cy="665963"/>
                <a:chOff x="0" y="6174885"/>
                <a:chExt cx="12192000" cy="665963"/>
              </a:xfrm>
            </p:grpSpPr>
            <p:grpSp>
              <p:nvGrpSpPr>
                <p:cNvPr id="8" name="Grupo 7">
                  <a:extLst>
                    <a:ext uri="{FF2B5EF4-FFF2-40B4-BE49-F238E27FC236}">
                      <a16:creationId xmlns:a16="http://schemas.microsoft.com/office/drawing/2014/main" id="{D65413F6-9BB3-03EA-FC81-725CA3234518}"/>
                    </a:ext>
                  </a:extLst>
                </p:cNvPr>
                <p:cNvGrpSpPr/>
                <p:nvPr/>
              </p:nvGrpSpPr>
              <p:grpSpPr>
                <a:xfrm>
                  <a:off x="0" y="6174885"/>
                  <a:ext cx="12192000" cy="638667"/>
                  <a:chOff x="0" y="6174885"/>
                  <a:chExt cx="12192000" cy="638667"/>
                </a:xfrm>
              </p:grpSpPr>
              <p:cxnSp>
                <p:nvCxnSpPr>
                  <p:cNvPr id="12" name="Conector recto 11">
                    <a:extLst>
                      <a:ext uri="{FF2B5EF4-FFF2-40B4-BE49-F238E27FC236}">
                        <a16:creationId xmlns:a16="http://schemas.microsoft.com/office/drawing/2014/main" id="{117CC5B3-B8F5-3261-5685-24EDDAEDC4B2}"/>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010BBC3A-3A36-42FF-A907-5D2F9E178445}"/>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4" name="Rectangle 16">
                    <a:extLst>
                      <a:ext uri="{FF2B5EF4-FFF2-40B4-BE49-F238E27FC236}">
                        <a16:creationId xmlns:a16="http://schemas.microsoft.com/office/drawing/2014/main" id="{114788E5-F36A-7C93-6829-545A7BEB2458}"/>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Imagen 10">
                  <a:extLst>
                    <a:ext uri="{FF2B5EF4-FFF2-40B4-BE49-F238E27FC236}">
                      <a16:creationId xmlns:a16="http://schemas.microsoft.com/office/drawing/2014/main" id="{424B427B-C490-1C21-2BA3-34B8EACB5F8B}"/>
                    </a:ext>
                  </a:extLst>
                </p:cNvPr>
                <p:cNvPicPr/>
                <p:nvPr/>
              </p:nvPicPr>
              <p:blipFill>
                <a:blip r:embed="rId3"/>
                <a:stretch>
                  <a:fillRect/>
                </a:stretch>
              </p:blipFill>
              <p:spPr>
                <a:xfrm>
                  <a:off x="367615" y="6202181"/>
                  <a:ext cx="1219274" cy="638667"/>
                </a:xfrm>
                <a:prstGeom prst="rect">
                  <a:avLst/>
                </a:prstGeom>
              </p:spPr>
            </p:pic>
          </p:grpSp>
          <p:pic>
            <p:nvPicPr>
              <p:cNvPr id="7" name="Imagen 6">
                <a:extLst>
                  <a:ext uri="{FF2B5EF4-FFF2-40B4-BE49-F238E27FC236}">
                    <a16:creationId xmlns:a16="http://schemas.microsoft.com/office/drawing/2014/main" id="{3613E720-5AE3-9D2D-F296-90BDF3C99041}"/>
                  </a:ext>
                </a:extLst>
              </p:cNvPr>
              <p:cNvPicPr/>
              <p:nvPr/>
            </p:nvPicPr>
            <p:blipFill>
              <a:blip r:embed="rId4"/>
              <a:stretch>
                <a:fillRect/>
              </a:stretch>
            </p:blipFill>
            <p:spPr>
              <a:xfrm>
                <a:off x="1559593" y="6202180"/>
                <a:ext cx="930237" cy="655819"/>
              </a:xfrm>
              <a:prstGeom prst="rect">
                <a:avLst/>
              </a:prstGeom>
            </p:spPr>
          </p:pic>
        </p:grpSp>
        <p:sp>
          <p:nvSpPr>
            <p:cNvPr id="5" name="Rectángulo 4">
              <a:extLst>
                <a:ext uri="{FF2B5EF4-FFF2-40B4-BE49-F238E27FC236}">
                  <a16:creationId xmlns:a16="http://schemas.microsoft.com/office/drawing/2014/main" id="{FCC0581D-1AC0-61ED-0833-FB8721D89675}"/>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939A942F-9540-B7DA-67C8-49875B701B37}"/>
              </a:ext>
            </a:extLst>
          </p:cNvPr>
          <p:cNvGrpSpPr/>
          <p:nvPr/>
        </p:nvGrpSpPr>
        <p:grpSpPr>
          <a:xfrm>
            <a:off x="9165475" y="6364946"/>
            <a:ext cx="6093994" cy="400110"/>
            <a:chOff x="-321843" y="6376403"/>
            <a:chExt cx="6093994" cy="400110"/>
          </a:xfrm>
        </p:grpSpPr>
        <p:sp>
          <p:nvSpPr>
            <p:cNvPr id="16" name="QuadreDeText 11">
              <a:extLst>
                <a:ext uri="{FF2B5EF4-FFF2-40B4-BE49-F238E27FC236}">
                  <a16:creationId xmlns:a16="http://schemas.microsoft.com/office/drawing/2014/main" id="{77BE68CC-FE35-EB0E-354A-52E100BCBEFD}"/>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Forma&#10;&#10;Descripción generada automáticamente con confianza media">
              <a:extLst>
                <a:ext uri="{FF2B5EF4-FFF2-40B4-BE49-F238E27FC236}">
                  <a16:creationId xmlns:a16="http://schemas.microsoft.com/office/drawing/2014/main" id="{600564F8-51D3-E98D-CE6E-65BB94F7B45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8" name="Line 6">
            <a:extLst>
              <a:ext uri="{FF2B5EF4-FFF2-40B4-BE49-F238E27FC236}">
                <a16:creationId xmlns:a16="http://schemas.microsoft.com/office/drawing/2014/main" id="{18BE2CC1-A9B0-9C79-7449-A3999D317A35}"/>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19" name="Rectangle 2">
            <a:extLst>
              <a:ext uri="{FF2B5EF4-FFF2-40B4-BE49-F238E27FC236}">
                <a16:creationId xmlns:a16="http://schemas.microsoft.com/office/drawing/2014/main" id="{8DDEA02A-0B59-E7B0-9E1B-E850605DA295}"/>
              </a:ext>
            </a:extLst>
          </p:cNvPr>
          <p:cNvSpPr>
            <a:spLocks noChangeArrowheads="1"/>
          </p:cNvSpPr>
          <p:nvPr/>
        </p:nvSpPr>
        <p:spPr bwMode="auto">
          <a:xfrm>
            <a:off x="141547" y="6131409"/>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Bhoori S, et al. J Hepatol 2024;80: S70.</a:t>
            </a:r>
          </a:p>
        </p:txBody>
      </p:sp>
    </p:spTree>
    <p:extLst>
      <p:ext uri="{BB962C8B-B14F-4D97-AF65-F5344CB8AC3E}">
        <p14:creationId xmlns:p14="http://schemas.microsoft.com/office/powerpoint/2010/main" val="1455826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98251-D116-8637-6470-EC9140BAFC54}"/>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466FF663-5C33-147E-58A2-A0441C970046}"/>
              </a:ext>
            </a:extLst>
          </p:cNvPr>
          <p:cNvSpPr txBox="1">
            <a:spLocks noChangeArrowheads="1"/>
          </p:cNvSpPr>
          <p:nvPr/>
        </p:nvSpPr>
        <p:spPr bwMode="auto">
          <a:xfrm>
            <a:off x="1709928" y="129744"/>
            <a:ext cx="8625563" cy="60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Immune XXL trial</a:t>
            </a:r>
          </a:p>
        </p:txBody>
      </p:sp>
      <p:pic>
        <p:nvPicPr>
          <p:cNvPr id="3" name="Imagen 2">
            <a:extLst>
              <a:ext uri="{FF2B5EF4-FFF2-40B4-BE49-F238E27FC236}">
                <a16:creationId xmlns:a16="http://schemas.microsoft.com/office/drawing/2014/main" id="{B06824CB-3B52-F581-7D33-704A28174FE2}"/>
              </a:ext>
            </a:extLst>
          </p:cNvPr>
          <p:cNvPicPr>
            <a:picLocks noChangeAspect="1"/>
          </p:cNvPicPr>
          <p:nvPr/>
        </p:nvPicPr>
        <p:blipFill>
          <a:blip r:embed="rId2"/>
          <a:srcRect l="1227" t="11236" r="2348" b="4461"/>
          <a:stretch>
            <a:fillRect/>
          </a:stretch>
        </p:blipFill>
        <p:spPr>
          <a:xfrm>
            <a:off x="1253674" y="872521"/>
            <a:ext cx="9918638" cy="5190836"/>
          </a:xfrm>
          <a:prstGeom prst="rect">
            <a:avLst/>
          </a:prstGeom>
        </p:spPr>
      </p:pic>
      <p:grpSp>
        <p:nvGrpSpPr>
          <p:cNvPr id="2" name="Grupo 1">
            <a:extLst>
              <a:ext uri="{FF2B5EF4-FFF2-40B4-BE49-F238E27FC236}">
                <a16:creationId xmlns:a16="http://schemas.microsoft.com/office/drawing/2014/main" id="{267196CC-1CAF-8BD4-9ECC-2C7A23979ADD}"/>
              </a:ext>
            </a:extLst>
          </p:cNvPr>
          <p:cNvGrpSpPr/>
          <p:nvPr/>
        </p:nvGrpSpPr>
        <p:grpSpPr>
          <a:xfrm>
            <a:off x="0" y="6106645"/>
            <a:ext cx="12192000" cy="683114"/>
            <a:chOff x="0" y="6106645"/>
            <a:chExt cx="12192000" cy="683114"/>
          </a:xfrm>
        </p:grpSpPr>
        <p:grpSp>
          <p:nvGrpSpPr>
            <p:cNvPr id="4" name="Grupo 3">
              <a:extLst>
                <a:ext uri="{FF2B5EF4-FFF2-40B4-BE49-F238E27FC236}">
                  <a16:creationId xmlns:a16="http://schemas.microsoft.com/office/drawing/2014/main" id="{061A55A2-BCE8-1016-C2B2-CADFEFF8C76F}"/>
                </a:ext>
              </a:extLst>
            </p:cNvPr>
            <p:cNvGrpSpPr/>
            <p:nvPr/>
          </p:nvGrpSpPr>
          <p:grpSpPr>
            <a:xfrm>
              <a:off x="0" y="6106645"/>
              <a:ext cx="12192000" cy="683114"/>
              <a:chOff x="0" y="6174885"/>
              <a:chExt cx="12192000" cy="683114"/>
            </a:xfrm>
          </p:grpSpPr>
          <p:grpSp>
            <p:nvGrpSpPr>
              <p:cNvPr id="6" name="Grupo 5">
                <a:extLst>
                  <a:ext uri="{FF2B5EF4-FFF2-40B4-BE49-F238E27FC236}">
                    <a16:creationId xmlns:a16="http://schemas.microsoft.com/office/drawing/2014/main" id="{1656EADE-9108-3642-9093-8E4C8ABC281A}"/>
                  </a:ext>
                </a:extLst>
              </p:cNvPr>
              <p:cNvGrpSpPr/>
              <p:nvPr/>
            </p:nvGrpSpPr>
            <p:grpSpPr>
              <a:xfrm>
                <a:off x="0" y="6174885"/>
                <a:ext cx="12192000" cy="665963"/>
                <a:chOff x="0" y="6174885"/>
                <a:chExt cx="12192000" cy="665963"/>
              </a:xfrm>
            </p:grpSpPr>
            <p:grpSp>
              <p:nvGrpSpPr>
                <p:cNvPr id="8" name="Grupo 7">
                  <a:extLst>
                    <a:ext uri="{FF2B5EF4-FFF2-40B4-BE49-F238E27FC236}">
                      <a16:creationId xmlns:a16="http://schemas.microsoft.com/office/drawing/2014/main" id="{36144402-A0F1-06D5-AEA1-A58795392F52}"/>
                    </a:ext>
                  </a:extLst>
                </p:cNvPr>
                <p:cNvGrpSpPr/>
                <p:nvPr/>
              </p:nvGrpSpPr>
              <p:grpSpPr>
                <a:xfrm>
                  <a:off x="0" y="6174885"/>
                  <a:ext cx="12192000" cy="638667"/>
                  <a:chOff x="0" y="6174885"/>
                  <a:chExt cx="12192000" cy="638667"/>
                </a:xfrm>
              </p:grpSpPr>
              <p:cxnSp>
                <p:nvCxnSpPr>
                  <p:cNvPr id="12" name="Conector recto 11">
                    <a:extLst>
                      <a:ext uri="{FF2B5EF4-FFF2-40B4-BE49-F238E27FC236}">
                        <a16:creationId xmlns:a16="http://schemas.microsoft.com/office/drawing/2014/main" id="{C433F753-D403-EE89-DA9E-49BF21595E0A}"/>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645D7146-3AAC-215A-DF94-4F29B28763AD}"/>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4" name="Rectangle 16">
                    <a:extLst>
                      <a:ext uri="{FF2B5EF4-FFF2-40B4-BE49-F238E27FC236}">
                        <a16:creationId xmlns:a16="http://schemas.microsoft.com/office/drawing/2014/main" id="{82DF0A7B-B500-A6C1-3BC8-A2B5BA18758D}"/>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Imagen 10">
                  <a:extLst>
                    <a:ext uri="{FF2B5EF4-FFF2-40B4-BE49-F238E27FC236}">
                      <a16:creationId xmlns:a16="http://schemas.microsoft.com/office/drawing/2014/main" id="{9CF5E209-34D5-DDCE-9783-2875C81B6827}"/>
                    </a:ext>
                  </a:extLst>
                </p:cNvPr>
                <p:cNvPicPr/>
                <p:nvPr/>
              </p:nvPicPr>
              <p:blipFill>
                <a:blip r:embed="rId3"/>
                <a:stretch>
                  <a:fillRect/>
                </a:stretch>
              </p:blipFill>
              <p:spPr>
                <a:xfrm>
                  <a:off x="367615" y="6202181"/>
                  <a:ext cx="1219274" cy="638667"/>
                </a:xfrm>
                <a:prstGeom prst="rect">
                  <a:avLst/>
                </a:prstGeom>
              </p:spPr>
            </p:pic>
          </p:grpSp>
          <p:pic>
            <p:nvPicPr>
              <p:cNvPr id="7" name="Imagen 6">
                <a:extLst>
                  <a:ext uri="{FF2B5EF4-FFF2-40B4-BE49-F238E27FC236}">
                    <a16:creationId xmlns:a16="http://schemas.microsoft.com/office/drawing/2014/main" id="{D76CFE1C-FB66-77D4-D13F-DB4FEE4E3ACD}"/>
                  </a:ext>
                </a:extLst>
              </p:cNvPr>
              <p:cNvPicPr/>
              <p:nvPr/>
            </p:nvPicPr>
            <p:blipFill>
              <a:blip r:embed="rId4"/>
              <a:stretch>
                <a:fillRect/>
              </a:stretch>
            </p:blipFill>
            <p:spPr>
              <a:xfrm>
                <a:off x="1559593" y="6202180"/>
                <a:ext cx="930237" cy="655819"/>
              </a:xfrm>
              <a:prstGeom prst="rect">
                <a:avLst/>
              </a:prstGeom>
            </p:spPr>
          </p:pic>
        </p:grpSp>
        <p:sp>
          <p:nvSpPr>
            <p:cNvPr id="5" name="Rectángulo 4">
              <a:extLst>
                <a:ext uri="{FF2B5EF4-FFF2-40B4-BE49-F238E27FC236}">
                  <a16:creationId xmlns:a16="http://schemas.microsoft.com/office/drawing/2014/main" id="{F880A093-95AE-0747-B2B1-47B1F619D4FA}"/>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A136A493-87E2-7B06-914F-029E4AAD2BA0}"/>
              </a:ext>
            </a:extLst>
          </p:cNvPr>
          <p:cNvGrpSpPr/>
          <p:nvPr/>
        </p:nvGrpSpPr>
        <p:grpSpPr>
          <a:xfrm>
            <a:off x="9165475" y="6364946"/>
            <a:ext cx="6093994" cy="400110"/>
            <a:chOff x="-321843" y="6376403"/>
            <a:chExt cx="6093994" cy="400110"/>
          </a:xfrm>
        </p:grpSpPr>
        <p:sp>
          <p:nvSpPr>
            <p:cNvPr id="16" name="QuadreDeText 11">
              <a:extLst>
                <a:ext uri="{FF2B5EF4-FFF2-40B4-BE49-F238E27FC236}">
                  <a16:creationId xmlns:a16="http://schemas.microsoft.com/office/drawing/2014/main" id="{5DCDC4A8-48C4-954F-7F15-BDC8C1233EC4}"/>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Forma&#10;&#10;Descripción generada automáticamente con confianza media">
              <a:extLst>
                <a:ext uri="{FF2B5EF4-FFF2-40B4-BE49-F238E27FC236}">
                  <a16:creationId xmlns:a16="http://schemas.microsoft.com/office/drawing/2014/main" id="{BF917BB9-A55C-7545-EADC-2A97BE16A6F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8" name="Line 6">
            <a:extLst>
              <a:ext uri="{FF2B5EF4-FFF2-40B4-BE49-F238E27FC236}">
                <a16:creationId xmlns:a16="http://schemas.microsoft.com/office/drawing/2014/main" id="{BB09F20C-2421-661C-5393-81A5E54A78A9}"/>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19" name="Rectangle 2">
            <a:extLst>
              <a:ext uri="{FF2B5EF4-FFF2-40B4-BE49-F238E27FC236}">
                <a16:creationId xmlns:a16="http://schemas.microsoft.com/office/drawing/2014/main" id="{5D4898D8-35F3-D71E-3C63-AAAB01011D43}"/>
              </a:ext>
            </a:extLst>
          </p:cNvPr>
          <p:cNvSpPr>
            <a:spLocks noChangeArrowheads="1"/>
          </p:cNvSpPr>
          <p:nvPr/>
        </p:nvSpPr>
        <p:spPr bwMode="auto">
          <a:xfrm>
            <a:off x="141547" y="6131409"/>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Bhoori S, et al. J Hepatol 2024;80: S70.</a:t>
            </a:r>
          </a:p>
        </p:txBody>
      </p:sp>
    </p:spTree>
    <p:extLst>
      <p:ext uri="{BB962C8B-B14F-4D97-AF65-F5344CB8AC3E}">
        <p14:creationId xmlns:p14="http://schemas.microsoft.com/office/powerpoint/2010/main" val="2456461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B1CE2F7-1D85-EE8F-60C6-171E832B8D5D}"/>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0ED87F3A-7F4D-5DFF-8E40-809B44935AFE}"/>
              </a:ext>
            </a:extLst>
          </p:cNvPr>
          <p:cNvSpPr txBox="1">
            <a:spLocks noChangeArrowheads="1"/>
          </p:cNvSpPr>
          <p:nvPr/>
        </p:nvSpPr>
        <p:spPr bwMode="auto">
          <a:xfrm>
            <a:off x="1709928" y="129744"/>
            <a:ext cx="8625563" cy="60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Immune XXL trial</a:t>
            </a:r>
          </a:p>
        </p:txBody>
      </p:sp>
      <p:pic>
        <p:nvPicPr>
          <p:cNvPr id="2" name="Imagen 1">
            <a:extLst>
              <a:ext uri="{FF2B5EF4-FFF2-40B4-BE49-F238E27FC236}">
                <a16:creationId xmlns:a16="http://schemas.microsoft.com/office/drawing/2014/main" id="{9874EA8F-A46A-E93C-3862-239A1CE9E982}"/>
              </a:ext>
            </a:extLst>
          </p:cNvPr>
          <p:cNvPicPr>
            <a:picLocks noChangeAspect="1"/>
          </p:cNvPicPr>
          <p:nvPr/>
        </p:nvPicPr>
        <p:blipFill>
          <a:blip r:embed="rId2"/>
          <a:srcRect l="1522" t="11576" r="1985" b="6127"/>
          <a:stretch/>
        </p:blipFill>
        <p:spPr>
          <a:xfrm>
            <a:off x="1505527" y="1173019"/>
            <a:ext cx="9702220" cy="4863416"/>
          </a:xfrm>
          <a:prstGeom prst="rect">
            <a:avLst/>
          </a:prstGeom>
        </p:spPr>
      </p:pic>
      <p:grpSp>
        <p:nvGrpSpPr>
          <p:cNvPr id="3" name="Grupo 2">
            <a:extLst>
              <a:ext uri="{FF2B5EF4-FFF2-40B4-BE49-F238E27FC236}">
                <a16:creationId xmlns:a16="http://schemas.microsoft.com/office/drawing/2014/main" id="{9E866E16-CC0F-BE51-25C4-74A9E08297CC}"/>
              </a:ext>
            </a:extLst>
          </p:cNvPr>
          <p:cNvGrpSpPr/>
          <p:nvPr/>
        </p:nvGrpSpPr>
        <p:grpSpPr>
          <a:xfrm>
            <a:off x="0" y="6106645"/>
            <a:ext cx="12192000" cy="683114"/>
            <a:chOff x="0" y="6106645"/>
            <a:chExt cx="12192000" cy="683114"/>
          </a:xfrm>
        </p:grpSpPr>
        <p:grpSp>
          <p:nvGrpSpPr>
            <p:cNvPr id="4" name="Grupo 3">
              <a:extLst>
                <a:ext uri="{FF2B5EF4-FFF2-40B4-BE49-F238E27FC236}">
                  <a16:creationId xmlns:a16="http://schemas.microsoft.com/office/drawing/2014/main" id="{8B76AC52-0D50-8C9C-E078-42D6E90C93D0}"/>
                </a:ext>
              </a:extLst>
            </p:cNvPr>
            <p:cNvGrpSpPr/>
            <p:nvPr/>
          </p:nvGrpSpPr>
          <p:grpSpPr>
            <a:xfrm>
              <a:off x="0" y="6106645"/>
              <a:ext cx="12192000" cy="683114"/>
              <a:chOff x="0" y="6174885"/>
              <a:chExt cx="12192000" cy="683114"/>
            </a:xfrm>
          </p:grpSpPr>
          <p:grpSp>
            <p:nvGrpSpPr>
              <p:cNvPr id="6" name="Grupo 5">
                <a:extLst>
                  <a:ext uri="{FF2B5EF4-FFF2-40B4-BE49-F238E27FC236}">
                    <a16:creationId xmlns:a16="http://schemas.microsoft.com/office/drawing/2014/main" id="{789CAE95-B794-CEAA-08D8-4322747D4BE9}"/>
                  </a:ext>
                </a:extLst>
              </p:cNvPr>
              <p:cNvGrpSpPr/>
              <p:nvPr/>
            </p:nvGrpSpPr>
            <p:grpSpPr>
              <a:xfrm>
                <a:off x="0" y="6174885"/>
                <a:ext cx="12192000" cy="665963"/>
                <a:chOff x="0" y="6174885"/>
                <a:chExt cx="12192000" cy="665963"/>
              </a:xfrm>
            </p:grpSpPr>
            <p:grpSp>
              <p:nvGrpSpPr>
                <p:cNvPr id="8" name="Grupo 7">
                  <a:extLst>
                    <a:ext uri="{FF2B5EF4-FFF2-40B4-BE49-F238E27FC236}">
                      <a16:creationId xmlns:a16="http://schemas.microsoft.com/office/drawing/2014/main" id="{B69CF9AB-4163-918F-9694-DD17F814956B}"/>
                    </a:ext>
                  </a:extLst>
                </p:cNvPr>
                <p:cNvGrpSpPr/>
                <p:nvPr/>
              </p:nvGrpSpPr>
              <p:grpSpPr>
                <a:xfrm>
                  <a:off x="0" y="6174885"/>
                  <a:ext cx="12192000" cy="638667"/>
                  <a:chOff x="0" y="6174885"/>
                  <a:chExt cx="12192000" cy="638667"/>
                </a:xfrm>
              </p:grpSpPr>
              <p:cxnSp>
                <p:nvCxnSpPr>
                  <p:cNvPr id="12" name="Conector recto 11">
                    <a:extLst>
                      <a:ext uri="{FF2B5EF4-FFF2-40B4-BE49-F238E27FC236}">
                        <a16:creationId xmlns:a16="http://schemas.microsoft.com/office/drawing/2014/main" id="{F7AD10BC-274C-99C0-E45F-76083C79E5B2}"/>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FD3F11BC-91AD-C40A-D5F1-64167960759B}"/>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4" name="Rectangle 16">
                    <a:extLst>
                      <a:ext uri="{FF2B5EF4-FFF2-40B4-BE49-F238E27FC236}">
                        <a16:creationId xmlns:a16="http://schemas.microsoft.com/office/drawing/2014/main" id="{D21340F1-497F-A56B-E23C-BF64FCE48B81}"/>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Imagen 10">
                  <a:extLst>
                    <a:ext uri="{FF2B5EF4-FFF2-40B4-BE49-F238E27FC236}">
                      <a16:creationId xmlns:a16="http://schemas.microsoft.com/office/drawing/2014/main" id="{B4A543B3-984E-D9B9-DD4F-7994E3AA3FC2}"/>
                    </a:ext>
                  </a:extLst>
                </p:cNvPr>
                <p:cNvPicPr/>
                <p:nvPr/>
              </p:nvPicPr>
              <p:blipFill>
                <a:blip r:embed="rId3"/>
                <a:stretch>
                  <a:fillRect/>
                </a:stretch>
              </p:blipFill>
              <p:spPr>
                <a:xfrm>
                  <a:off x="367615" y="6202181"/>
                  <a:ext cx="1219274" cy="638667"/>
                </a:xfrm>
                <a:prstGeom prst="rect">
                  <a:avLst/>
                </a:prstGeom>
              </p:spPr>
            </p:pic>
          </p:grpSp>
          <p:pic>
            <p:nvPicPr>
              <p:cNvPr id="7" name="Imagen 6">
                <a:extLst>
                  <a:ext uri="{FF2B5EF4-FFF2-40B4-BE49-F238E27FC236}">
                    <a16:creationId xmlns:a16="http://schemas.microsoft.com/office/drawing/2014/main" id="{E9BF4A6E-3DB1-B40A-9D10-293786CACCCF}"/>
                  </a:ext>
                </a:extLst>
              </p:cNvPr>
              <p:cNvPicPr/>
              <p:nvPr/>
            </p:nvPicPr>
            <p:blipFill>
              <a:blip r:embed="rId4"/>
              <a:stretch>
                <a:fillRect/>
              </a:stretch>
            </p:blipFill>
            <p:spPr>
              <a:xfrm>
                <a:off x="1559593" y="6202180"/>
                <a:ext cx="930237" cy="655819"/>
              </a:xfrm>
              <a:prstGeom prst="rect">
                <a:avLst/>
              </a:prstGeom>
            </p:spPr>
          </p:pic>
        </p:grpSp>
        <p:sp>
          <p:nvSpPr>
            <p:cNvPr id="5" name="Rectángulo 4">
              <a:extLst>
                <a:ext uri="{FF2B5EF4-FFF2-40B4-BE49-F238E27FC236}">
                  <a16:creationId xmlns:a16="http://schemas.microsoft.com/office/drawing/2014/main" id="{5792C644-64DE-3FA8-7D97-4EC2019042DE}"/>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A7D98162-40D3-F048-28BA-5C5C5D5A8A99}"/>
              </a:ext>
            </a:extLst>
          </p:cNvPr>
          <p:cNvGrpSpPr/>
          <p:nvPr/>
        </p:nvGrpSpPr>
        <p:grpSpPr>
          <a:xfrm>
            <a:off x="9165475" y="6364946"/>
            <a:ext cx="6093994" cy="400110"/>
            <a:chOff x="-321843" y="6376403"/>
            <a:chExt cx="6093994" cy="400110"/>
          </a:xfrm>
        </p:grpSpPr>
        <p:sp>
          <p:nvSpPr>
            <p:cNvPr id="16" name="QuadreDeText 11">
              <a:extLst>
                <a:ext uri="{FF2B5EF4-FFF2-40B4-BE49-F238E27FC236}">
                  <a16:creationId xmlns:a16="http://schemas.microsoft.com/office/drawing/2014/main" id="{4179A8CB-4EEB-1883-95B1-EC6B5F78CE7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Forma&#10;&#10;Descripción generada automáticamente con confianza media">
              <a:extLst>
                <a:ext uri="{FF2B5EF4-FFF2-40B4-BE49-F238E27FC236}">
                  <a16:creationId xmlns:a16="http://schemas.microsoft.com/office/drawing/2014/main" id="{118FBEE2-4EEF-0859-5C48-64751893339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8" name="Line 6">
            <a:extLst>
              <a:ext uri="{FF2B5EF4-FFF2-40B4-BE49-F238E27FC236}">
                <a16:creationId xmlns:a16="http://schemas.microsoft.com/office/drawing/2014/main" id="{14FB5C86-82D7-930A-0173-951B2A842CEA}"/>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19" name="Rectangle 2">
            <a:extLst>
              <a:ext uri="{FF2B5EF4-FFF2-40B4-BE49-F238E27FC236}">
                <a16:creationId xmlns:a16="http://schemas.microsoft.com/office/drawing/2014/main" id="{AE3E5DF7-FB0C-3480-35D4-BB5BB4A9C88F}"/>
              </a:ext>
            </a:extLst>
          </p:cNvPr>
          <p:cNvSpPr>
            <a:spLocks noChangeArrowheads="1"/>
          </p:cNvSpPr>
          <p:nvPr/>
        </p:nvSpPr>
        <p:spPr bwMode="auto">
          <a:xfrm>
            <a:off x="141547" y="6131409"/>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Bhoori S, et al. J Hepatol 2024;80: S70.</a:t>
            </a:r>
          </a:p>
        </p:txBody>
      </p:sp>
    </p:spTree>
    <p:extLst>
      <p:ext uri="{BB962C8B-B14F-4D97-AF65-F5344CB8AC3E}">
        <p14:creationId xmlns:p14="http://schemas.microsoft.com/office/powerpoint/2010/main" val="1782788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F88EC-987C-DE53-577D-EB1AFD26073C}"/>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7176711F-A993-F162-E549-DC9EBFCCFB34}"/>
              </a:ext>
            </a:extLst>
          </p:cNvPr>
          <p:cNvSpPr txBox="1">
            <a:spLocks noChangeArrowheads="1"/>
          </p:cNvSpPr>
          <p:nvPr/>
        </p:nvSpPr>
        <p:spPr bwMode="auto">
          <a:xfrm>
            <a:off x="1709928" y="129744"/>
            <a:ext cx="8625563" cy="60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Immune XXL trial</a:t>
            </a:r>
          </a:p>
        </p:txBody>
      </p:sp>
      <p:pic>
        <p:nvPicPr>
          <p:cNvPr id="3" name="Imagen 2">
            <a:extLst>
              <a:ext uri="{FF2B5EF4-FFF2-40B4-BE49-F238E27FC236}">
                <a16:creationId xmlns:a16="http://schemas.microsoft.com/office/drawing/2014/main" id="{A365E746-5788-B8A3-9D15-E75BFC75CE5C}"/>
              </a:ext>
            </a:extLst>
          </p:cNvPr>
          <p:cNvPicPr>
            <a:picLocks noChangeAspect="1"/>
          </p:cNvPicPr>
          <p:nvPr/>
        </p:nvPicPr>
        <p:blipFill>
          <a:blip r:embed="rId2"/>
          <a:srcRect l="4147" t="16788" r="2924" b="4654"/>
          <a:stretch/>
        </p:blipFill>
        <p:spPr>
          <a:xfrm>
            <a:off x="1200013" y="919611"/>
            <a:ext cx="10025959" cy="4832604"/>
          </a:xfrm>
          <a:prstGeom prst="rect">
            <a:avLst/>
          </a:prstGeom>
        </p:spPr>
      </p:pic>
      <p:grpSp>
        <p:nvGrpSpPr>
          <p:cNvPr id="2" name="Grupo 1">
            <a:extLst>
              <a:ext uri="{FF2B5EF4-FFF2-40B4-BE49-F238E27FC236}">
                <a16:creationId xmlns:a16="http://schemas.microsoft.com/office/drawing/2014/main" id="{81151A18-224F-F5DB-03FB-536EF360F138}"/>
              </a:ext>
            </a:extLst>
          </p:cNvPr>
          <p:cNvGrpSpPr/>
          <p:nvPr/>
        </p:nvGrpSpPr>
        <p:grpSpPr>
          <a:xfrm>
            <a:off x="0" y="6106645"/>
            <a:ext cx="12192000" cy="683114"/>
            <a:chOff x="0" y="6106645"/>
            <a:chExt cx="12192000" cy="683114"/>
          </a:xfrm>
        </p:grpSpPr>
        <p:grpSp>
          <p:nvGrpSpPr>
            <p:cNvPr id="4" name="Grupo 3">
              <a:extLst>
                <a:ext uri="{FF2B5EF4-FFF2-40B4-BE49-F238E27FC236}">
                  <a16:creationId xmlns:a16="http://schemas.microsoft.com/office/drawing/2014/main" id="{8FC3675C-7749-FFB5-6EDE-E7DBB0492940}"/>
                </a:ext>
              </a:extLst>
            </p:cNvPr>
            <p:cNvGrpSpPr/>
            <p:nvPr/>
          </p:nvGrpSpPr>
          <p:grpSpPr>
            <a:xfrm>
              <a:off x="0" y="6106645"/>
              <a:ext cx="12192000" cy="683114"/>
              <a:chOff x="0" y="6174885"/>
              <a:chExt cx="12192000" cy="683114"/>
            </a:xfrm>
          </p:grpSpPr>
          <p:grpSp>
            <p:nvGrpSpPr>
              <p:cNvPr id="6" name="Grupo 5">
                <a:extLst>
                  <a:ext uri="{FF2B5EF4-FFF2-40B4-BE49-F238E27FC236}">
                    <a16:creationId xmlns:a16="http://schemas.microsoft.com/office/drawing/2014/main" id="{0739B2EE-F2E9-533A-C089-A1BFF3D1D7B5}"/>
                  </a:ext>
                </a:extLst>
              </p:cNvPr>
              <p:cNvGrpSpPr/>
              <p:nvPr/>
            </p:nvGrpSpPr>
            <p:grpSpPr>
              <a:xfrm>
                <a:off x="0" y="6174885"/>
                <a:ext cx="12192000" cy="665963"/>
                <a:chOff x="0" y="6174885"/>
                <a:chExt cx="12192000" cy="665963"/>
              </a:xfrm>
            </p:grpSpPr>
            <p:grpSp>
              <p:nvGrpSpPr>
                <p:cNvPr id="8" name="Grupo 7">
                  <a:extLst>
                    <a:ext uri="{FF2B5EF4-FFF2-40B4-BE49-F238E27FC236}">
                      <a16:creationId xmlns:a16="http://schemas.microsoft.com/office/drawing/2014/main" id="{E50E3972-A268-2D55-25A6-B1B5FC30A3D7}"/>
                    </a:ext>
                  </a:extLst>
                </p:cNvPr>
                <p:cNvGrpSpPr/>
                <p:nvPr/>
              </p:nvGrpSpPr>
              <p:grpSpPr>
                <a:xfrm>
                  <a:off x="0" y="6174885"/>
                  <a:ext cx="12192000" cy="638667"/>
                  <a:chOff x="0" y="6174885"/>
                  <a:chExt cx="12192000" cy="638667"/>
                </a:xfrm>
              </p:grpSpPr>
              <p:cxnSp>
                <p:nvCxnSpPr>
                  <p:cNvPr id="12" name="Conector recto 11">
                    <a:extLst>
                      <a:ext uri="{FF2B5EF4-FFF2-40B4-BE49-F238E27FC236}">
                        <a16:creationId xmlns:a16="http://schemas.microsoft.com/office/drawing/2014/main" id="{47FCC152-9B2F-56A5-71B5-EC118687BB17}"/>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0461FE55-2E0E-0FC0-21D6-1A22B1AEC43C}"/>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4" name="Rectangle 16">
                    <a:extLst>
                      <a:ext uri="{FF2B5EF4-FFF2-40B4-BE49-F238E27FC236}">
                        <a16:creationId xmlns:a16="http://schemas.microsoft.com/office/drawing/2014/main" id="{2642ACEA-F83F-6669-A858-2FD0795F1498}"/>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Imagen 10">
                  <a:extLst>
                    <a:ext uri="{FF2B5EF4-FFF2-40B4-BE49-F238E27FC236}">
                      <a16:creationId xmlns:a16="http://schemas.microsoft.com/office/drawing/2014/main" id="{77A6DC67-DA16-9720-09A1-37034242CEFA}"/>
                    </a:ext>
                  </a:extLst>
                </p:cNvPr>
                <p:cNvPicPr/>
                <p:nvPr/>
              </p:nvPicPr>
              <p:blipFill>
                <a:blip r:embed="rId3"/>
                <a:stretch>
                  <a:fillRect/>
                </a:stretch>
              </p:blipFill>
              <p:spPr>
                <a:xfrm>
                  <a:off x="367615" y="6202181"/>
                  <a:ext cx="1219274" cy="638667"/>
                </a:xfrm>
                <a:prstGeom prst="rect">
                  <a:avLst/>
                </a:prstGeom>
              </p:spPr>
            </p:pic>
          </p:grpSp>
          <p:pic>
            <p:nvPicPr>
              <p:cNvPr id="7" name="Imagen 6">
                <a:extLst>
                  <a:ext uri="{FF2B5EF4-FFF2-40B4-BE49-F238E27FC236}">
                    <a16:creationId xmlns:a16="http://schemas.microsoft.com/office/drawing/2014/main" id="{5F3A7D9C-4396-4EA8-1131-301B8029A358}"/>
                  </a:ext>
                </a:extLst>
              </p:cNvPr>
              <p:cNvPicPr/>
              <p:nvPr/>
            </p:nvPicPr>
            <p:blipFill>
              <a:blip r:embed="rId4"/>
              <a:stretch>
                <a:fillRect/>
              </a:stretch>
            </p:blipFill>
            <p:spPr>
              <a:xfrm>
                <a:off x="1559593" y="6202180"/>
                <a:ext cx="930237" cy="655819"/>
              </a:xfrm>
              <a:prstGeom prst="rect">
                <a:avLst/>
              </a:prstGeom>
            </p:spPr>
          </p:pic>
        </p:grpSp>
        <p:sp>
          <p:nvSpPr>
            <p:cNvPr id="5" name="Rectángulo 4">
              <a:extLst>
                <a:ext uri="{FF2B5EF4-FFF2-40B4-BE49-F238E27FC236}">
                  <a16:creationId xmlns:a16="http://schemas.microsoft.com/office/drawing/2014/main" id="{02B0AA58-60E3-5E9C-8524-5F5C9090DE42}"/>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D93F2AB1-61D5-943B-2E3F-AC8990B9C6AC}"/>
              </a:ext>
            </a:extLst>
          </p:cNvPr>
          <p:cNvGrpSpPr/>
          <p:nvPr/>
        </p:nvGrpSpPr>
        <p:grpSpPr>
          <a:xfrm>
            <a:off x="9165475" y="6364946"/>
            <a:ext cx="6093994" cy="400110"/>
            <a:chOff x="-321843" y="6376403"/>
            <a:chExt cx="6093994" cy="400110"/>
          </a:xfrm>
        </p:grpSpPr>
        <p:sp>
          <p:nvSpPr>
            <p:cNvPr id="16" name="QuadreDeText 11">
              <a:extLst>
                <a:ext uri="{FF2B5EF4-FFF2-40B4-BE49-F238E27FC236}">
                  <a16:creationId xmlns:a16="http://schemas.microsoft.com/office/drawing/2014/main" id="{10C607C8-FB91-1896-6BC5-434515F50D23}"/>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Forma&#10;&#10;Descripción generada automáticamente con confianza media">
              <a:extLst>
                <a:ext uri="{FF2B5EF4-FFF2-40B4-BE49-F238E27FC236}">
                  <a16:creationId xmlns:a16="http://schemas.microsoft.com/office/drawing/2014/main" id="{0D0091C7-F612-C3C9-8DB0-6F183282F3A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8" name="Line 6">
            <a:extLst>
              <a:ext uri="{FF2B5EF4-FFF2-40B4-BE49-F238E27FC236}">
                <a16:creationId xmlns:a16="http://schemas.microsoft.com/office/drawing/2014/main" id="{788003C0-B2F2-8157-E1CB-6B26AFDEE667}"/>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19" name="Rectangle 2">
            <a:extLst>
              <a:ext uri="{FF2B5EF4-FFF2-40B4-BE49-F238E27FC236}">
                <a16:creationId xmlns:a16="http://schemas.microsoft.com/office/drawing/2014/main" id="{9AE1DE71-82A9-5DB3-314E-2C1372638927}"/>
              </a:ext>
            </a:extLst>
          </p:cNvPr>
          <p:cNvSpPr>
            <a:spLocks noChangeArrowheads="1"/>
          </p:cNvSpPr>
          <p:nvPr/>
        </p:nvSpPr>
        <p:spPr bwMode="auto">
          <a:xfrm>
            <a:off x="141547" y="6131409"/>
            <a:ext cx="11682838"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77" eaLnBrk="1" hangingPunct="1"/>
            <a:r>
              <a:rPr lang="nb-NO" altLang="x-none" sz="1300" dirty="0">
                <a:solidFill>
                  <a:srgbClr val="EBDDC3">
                    <a:lumMod val="10000"/>
                  </a:srgbClr>
                </a:solidFill>
                <a:latin typeface="Calibri" charset="0"/>
                <a:ea typeface="Calibri" charset="0"/>
                <a:cs typeface="Calibri" charset="0"/>
              </a:rPr>
              <a:t>Bhoori S, et al. J Hepatol 2024;80: S70.</a:t>
            </a:r>
          </a:p>
        </p:txBody>
      </p:sp>
    </p:spTree>
    <p:extLst>
      <p:ext uri="{BB962C8B-B14F-4D97-AF65-F5344CB8AC3E}">
        <p14:creationId xmlns:p14="http://schemas.microsoft.com/office/powerpoint/2010/main" val="349997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AC9D165-4C2C-7E4A-9377-25F647711DF7}"/>
              </a:ext>
            </a:extLst>
          </p:cNvPr>
          <p:cNvSpPr>
            <a:spLocks noChangeArrowheads="1"/>
          </p:cNvSpPr>
          <p:nvPr/>
        </p:nvSpPr>
        <p:spPr bwMode="auto">
          <a:xfrm>
            <a:off x="1524000" y="622290"/>
            <a:ext cx="9144000" cy="523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9" rIns="92075" bIns="4603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s-ES_tradnl" sz="2800" dirty="0">
                <a:solidFill>
                  <a:srgbClr val="FF9933"/>
                </a:solidFill>
                <a:latin typeface="Calibri" charset="0"/>
                <a:ea typeface="Calibri" charset="0"/>
                <a:cs typeface="Calibri" charset="0"/>
              </a:rPr>
              <a:t>Systemic therapy with sorafenib (and mTOR)</a:t>
            </a:r>
            <a:endParaRPr lang="en-US" altLang="es-ES_tradnl" sz="2800" dirty="0">
              <a:latin typeface="Calibri" charset="0"/>
              <a:ea typeface="Calibri" charset="0"/>
              <a:cs typeface="Calibri" charset="0"/>
            </a:endParaRPr>
          </a:p>
        </p:txBody>
      </p:sp>
      <p:sp>
        <p:nvSpPr>
          <p:cNvPr id="7" name="Rectangle 2">
            <a:extLst>
              <a:ext uri="{FF2B5EF4-FFF2-40B4-BE49-F238E27FC236}">
                <a16:creationId xmlns:a16="http://schemas.microsoft.com/office/drawing/2014/main" id="{31ED4838-5D6C-3843-A1D5-CC38B0B73139}"/>
              </a:ext>
            </a:extLst>
          </p:cNvPr>
          <p:cNvSpPr txBox="1">
            <a:spLocks noChangeArrowheads="1"/>
          </p:cNvSpPr>
          <p:nvPr/>
        </p:nvSpPr>
        <p:spPr bwMode="auto">
          <a:xfrm>
            <a:off x="1524001" y="164434"/>
            <a:ext cx="9144000" cy="547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Therapy of HCC recurrence after Liver transplantation</a:t>
            </a:r>
          </a:p>
        </p:txBody>
      </p:sp>
      <p:sp>
        <p:nvSpPr>
          <p:cNvPr id="8" name="Line 6">
            <a:extLst>
              <a:ext uri="{FF2B5EF4-FFF2-40B4-BE49-F238E27FC236}">
                <a16:creationId xmlns:a16="http://schemas.microsoft.com/office/drawing/2014/main" id="{3CB13D46-FC8B-2A48-AD04-599ABDB00704}"/>
              </a:ext>
            </a:extLst>
          </p:cNvPr>
          <p:cNvSpPr>
            <a:spLocks noChangeShapeType="1"/>
          </p:cNvSpPr>
          <p:nvPr/>
        </p:nvSpPr>
        <p:spPr bwMode="auto">
          <a:xfrm>
            <a:off x="455661" y="1228915"/>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sp>
        <p:nvSpPr>
          <p:cNvPr id="9" name="TextBox 3">
            <a:extLst>
              <a:ext uri="{FF2B5EF4-FFF2-40B4-BE49-F238E27FC236}">
                <a16:creationId xmlns:a16="http://schemas.microsoft.com/office/drawing/2014/main" id="{30518CE7-DBAC-D94E-B65C-DC3E7CE69655}"/>
              </a:ext>
            </a:extLst>
          </p:cNvPr>
          <p:cNvSpPr txBox="1">
            <a:spLocks noChangeArrowheads="1"/>
          </p:cNvSpPr>
          <p:nvPr/>
        </p:nvSpPr>
        <p:spPr bwMode="auto">
          <a:xfrm>
            <a:off x="7925629" y="5631968"/>
            <a:ext cx="4044697"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s-ES" altLang="es-ES_tradnl" sz="1333" dirty="0" err="1">
                <a:latin typeface="Calibri" charset="0"/>
                <a:ea typeface="Calibri" charset="0"/>
                <a:cs typeface="Calibri" charset="0"/>
              </a:rPr>
              <a:t>Gomez</a:t>
            </a:r>
            <a:r>
              <a:rPr lang="es-ES" altLang="es-ES_tradnl" sz="1333" dirty="0">
                <a:latin typeface="Calibri" charset="0"/>
                <a:ea typeface="Calibri" charset="0"/>
                <a:cs typeface="Calibri" charset="0"/>
              </a:rPr>
              <a:t>-Martin </a:t>
            </a:r>
            <a:r>
              <a:rPr lang="es-ES" altLang="es-ES_tradnl" sz="1333" dirty="0" err="1">
                <a:latin typeface="Calibri" charset="0"/>
                <a:ea typeface="Calibri" charset="0"/>
                <a:cs typeface="Calibri" charset="0"/>
              </a:rPr>
              <a:t>C,et</a:t>
            </a:r>
            <a:r>
              <a:rPr lang="es-ES" altLang="es-ES_tradnl" sz="1333" dirty="0">
                <a:latin typeface="Calibri" charset="0"/>
                <a:ea typeface="Calibri" charset="0"/>
                <a:cs typeface="Calibri" charset="0"/>
              </a:rPr>
              <a:t> al. </a:t>
            </a:r>
            <a:r>
              <a:rPr lang="es-ES" altLang="es-ES_tradnl" sz="1333" dirty="0" err="1">
                <a:latin typeface="Calibri" charset="0"/>
                <a:ea typeface="Calibri" charset="0"/>
                <a:cs typeface="Calibri" charset="0"/>
              </a:rPr>
              <a:t>Liver</a:t>
            </a:r>
            <a:r>
              <a:rPr lang="es-ES" altLang="es-ES_tradnl" sz="1333" dirty="0">
                <a:latin typeface="Calibri" charset="0"/>
                <a:ea typeface="Calibri" charset="0"/>
                <a:cs typeface="Calibri" charset="0"/>
              </a:rPr>
              <a:t> </a:t>
            </a:r>
            <a:r>
              <a:rPr lang="es-ES" altLang="es-ES_tradnl" sz="1333" dirty="0" err="1">
                <a:latin typeface="Calibri" charset="0"/>
                <a:ea typeface="Calibri" charset="0"/>
                <a:cs typeface="Calibri" charset="0"/>
              </a:rPr>
              <a:t>Transplant</a:t>
            </a:r>
            <a:r>
              <a:rPr lang="es-ES" altLang="es-ES_tradnl" sz="1333" dirty="0">
                <a:latin typeface="Calibri" charset="0"/>
                <a:ea typeface="Calibri" charset="0"/>
                <a:cs typeface="Calibri" charset="0"/>
              </a:rPr>
              <a:t>. 2012;18:45–52. </a:t>
            </a:r>
          </a:p>
        </p:txBody>
      </p:sp>
      <p:pic>
        <p:nvPicPr>
          <p:cNvPr id="10" name="Imagen 9">
            <a:extLst>
              <a:ext uri="{FF2B5EF4-FFF2-40B4-BE49-F238E27FC236}">
                <a16:creationId xmlns:a16="http://schemas.microsoft.com/office/drawing/2014/main" id="{D4D2A2FB-B946-5342-B6FE-044B90ACE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67" y="1311678"/>
            <a:ext cx="4602141" cy="4379277"/>
          </a:xfrm>
          <a:prstGeom prst="rect">
            <a:avLst/>
          </a:prstGeom>
        </p:spPr>
      </p:pic>
      <p:sp>
        <p:nvSpPr>
          <p:cNvPr id="11" name="CuadroTexto 10">
            <a:extLst>
              <a:ext uri="{FF2B5EF4-FFF2-40B4-BE49-F238E27FC236}">
                <a16:creationId xmlns:a16="http://schemas.microsoft.com/office/drawing/2014/main" id="{87571BAF-A377-6F45-8801-51BC10BFB048}"/>
              </a:ext>
            </a:extLst>
          </p:cNvPr>
          <p:cNvSpPr txBox="1"/>
          <p:nvPr/>
        </p:nvSpPr>
        <p:spPr>
          <a:xfrm>
            <a:off x="325120" y="5608320"/>
            <a:ext cx="5315712" cy="584775"/>
          </a:xfrm>
          <a:prstGeom prst="rect">
            <a:avLst/>
          </a:prstGeom>
          <a:noFill/>
        </p:spPr>
        <p:txBody>
          <a:bodyPr wrap="square" rtlCol="0">
            <a:spAutoFit/>
          </a:bodyPr>
          <a:lstStyle/>
          <a:p>
            <a:r>
              <a:rPr lang="es-ES" sz="1600" dirty="0" err="1">
                <a:solidFill>
                  <a:srgbClr val="000000"/>
                </a:solidFill>
                <a:latin typeface="Calibri" panose="020F0502020204030204" pitchFamily="34" charset="0"/>
                <a:cs typeface="Calibri" panose="020F0502020204030204" pitchFamily="34" charset="0"/>
              </a:rPr>
              <a:t>The</a:t>
            </a:r>
            <a:r>
              <a:rPr lang="es-ES" sz="1600" dirty="0">
                <a:solidFill>
                  <a:srgbClr val="000000"/>
                </a:solidFill>
                <a:latin typeface="Calibri" panose="020F0502020204030204" pitchFamily="34" charset="0"/>
                <a:cs typeface="Calibri" panose="020F0502020204030204" pitchFamily="34" charset="0"/>
              </a:rPr>
              <a:t> median OS </a:t>
            </a:r>
            <a:r>
              <a:rPr lang="es-ES" sz="1600" dirty="0" err="1">
                <a:solidFill>
                  <a:srgbClr val="000000"/>
                </a:solidFill>
                <a:latin typeface="Calibri" panose="020F0502020204030204" pitchFamily="34" charset="0"/>
                <a:cs typeface="Calibri" panose="020F0502020204030204" pitchFamily="34" charset="0"/>
              </a:rPr>
              <a:t>was</a:t>
            </a:r>
            <a:r>
              <a:rPr lang="es-ES" sz="1600" dirty="0">
                <a:solidFill>
                  <a:srgbClr val="000000"/>
                </a:solidFill>
                <a:latin typeface="Calibri" panose="020F0502020204030204" pitchFamily="34" charset="0"/>
                <a:cs typeface="Calibri" panose="020F0502020204030204" pitchFamily="34" charset="0"/>
              </a:rPr>
              <a:t> 19.3 </a:t>
            </a:r>
            <a:r>
              <a:rPr lang="es-ES" sz="1600" dirty="0" err="1">
                <a:solidFill>
                  <a:srgbClr val="000000"/>
                </a:solidFill>
                <a:latin typeface="Calibri" panose="020F0502020204030204" pitchFamily="34" charset="0"/>
                <a:cs typeface="Calibri" panose="020F0502020204030204" pitchFamily="34" charset="0"/>
              </a:rPr>
              <a:t>months</a:t>
            </a:r>
            <a:r>
              <a:rPr lang="es-ES" sz="1600" dirty="0">
                <a:solidFill>
                  <a:srgbClr val="000000"/>
                </a:solidFill>
                <a:latin typeface="Calibri" panose="020F0502020204030204" pitchFamily="34" charset="0"/>
                <a:cs typeface="Calibri" panose="020F0502020204030204" pitchFamily="34" charset="0"/>
              </a:rPr>
              <a:t> [95%CI: 13.4–25.1], and </a:t>
            </a:r>
            <a:r>
              <a:rPr lang="es-ES" sz="1600" dirty="0" err="1">
                <a:solidFill>
                  <a:srgbClr val="000000"/>
                </a:solidFill>
                <a:latin typeface="Calibri" panose="020F0502020204030204" pitchFamily="34" charset="0"/>
                <a:cs typeface="Calibri" panose="020F0502020204030204" pitchFamily="34" charset="0"/>
              </a:rPr>
              <a:t>the</a:t>
            </a:r>
            <a:r>
              <a:rPr lang="es-ES" sz="1600" dirty="0">
                <a:solidFill>
                  <a:srgbClr val="000000"/>
                </a:solidFill>
                <a:latin typeface="Calibri" panose="020F0502020204030204" pitchFamily="34" charset="0"/>
                <a:cs typeface="Calibri" panose="020F0502020204030204" pitchFamily="34" charset="0"/>
              </a:rPr>
              <a:t> median TTP </a:t>
            </a:r>
            <a:r>
              <a:rPr lang="es-ES" sz="1600" dirty="0" err="1">
                <a:solidFill>
                  <a:srgbClr val="000000"/>
                </a:solidFill>
                <a:latin typeface="Calibri" panose="020F0502020204030204" pitchFamily="34" charset="0"/>
                <a:cs typeface="Calibri" panose="020F0502020204030204" pitchFamily="34" charset="0"/>
              </a:rPr>
              <a:t>was</a:t>
            </a:r>
            <a:r>
              <a:rPr lang="es-ES" sz="1600" dirty="0">
                <a:solidFill>
                  <a:srgbClr val="000000"/>
                </a:solidFill>
                <a:latin typeface="Calibri" panose="020F0502020204030204" pitchFamily="34" charset="0"/>
                <a:cs typeface="Calibri" panose="020F0502020204030204" pitchFamily="34" charset="0"/>
              </a:rPr>
              <a:t> 6.77 </a:t>
            </a:r>
            <a:r>
              <a:rPr lang="es-ES" sz="1600" dirty="0" err="1">
                <a:solidFill>
                  <a:srgbClr val="000000"/>
                </a:solidFill>
                <a:latin typeface="Calibri" panose="020F0502020204030204" pitchFamily="34" charset="0"/>
                <a:cs typeface="Calibri" panose="020F0502020204030204" pitchFamily="34" charset="0"/>
              </a:rPr>
              <a:t>months</a:t>
            </a:r>
            <a:r>
              <a:rPr lang="es-ES" sz="1600" dirty="0">
                <a:solidFill>
                  <a:srgbClr val="000000"/>
                </a:solidFill>
                <a:latin typeface="Calibri" panose="020F0502020204030204" pitchFamily="34" charset="0"/>
                <a:cs typeface="Calibri" panose="020F0502020204030204" pitchFamily="34" charset="0"/>
              </a:rPr>
              <a:t> (95% CI: 2.3–11.1).</a:t>
            </a:r>
            <a:endParaRPr lang="en-US" sz="1600" dirty="0">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0F6EB7F5-1AD5-4044-9917-D55022F9396A}"/>
              </a:ext>
            </a:extLst>
          </p:cNvPr>
          <p:cNvSpPr txBox="1"/>
          <p:nvPr/>
        </p:nvSpPr>
        <p:spPr>
          <a:xfrm>
            <a:off x="2097024" y="4454145"/>
            <a:ext cx="796544" cy="379656"/>
          </a:xfrm>
          <a:prstGeom prst="rect">
            <a:avLst/>
          </a:prstGeom>
          <a:noFill/>
        </p:spPr>
        <p:txBody>
          <a:bodyPr wrap="square" rtlCol="0">
            <a:spAutoFit/>
          </a:bodyPr>
          <a:lstStyle/>
          <a:p>
            <a:r>
              <a:rPr lang="en-US" sz="1867" dirty="0">
                <a:latin typeface="Calibri" panose="020F0502020204030204" pitchFamily="34" charset="0"/>
                <a:cs typeface="Calibri" panose="020F0502020204030204" pitchFamily="34" charset="0"/>
              </a:rPr>
              <a:t>N=31</a:t>
            </a:r>
          </a:p>
        </p:txBody>
      </p:sp>
      <p:sp>
        <p:nvSpPr>
          <p:cNvPr id="13" name="TextBox 3">
            <a:extLst>
              <a:ext uri="{FF2B5EF4-FFF2-40B4-BE49-F238E27FC236}">
                <a16:creationId xmlns:a16="http://schemas.microsoft.com/office/drawing/2014/main" id="{E2794C44-93C6-ED45-A7A3-5E66995CF376}"/>
              </a:ext>
            </a:extLst>
          </p:cNvPr>
          <p:cNvSpPr txBox="1">
            <a:spLocks noChangeArrowheads="1"/>
          </p:cNvSpPr>
          <p:nvPr/>
        </p:nvSpPr>
        <p:spPr bwMode="auto">
          <a:xfrm>
            <a:off x="8770264" y="5867680"/>
            <a:ext cx="3175677"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s-ES" altLang="es-ES_tradnl" sz="1333" dirty="0" err="1">
                <a:latin typeface="Calibri" charset="0"/>
                <a:ea typeface="Calibri" charset="0"/>
                <a:cs typeface="Calibri" charset="0"/>
              </a:rPr>
              <a:t>Sposito</a:t>
            </a:r>
            <a:r>
              <a:rPr lang="es-ES" altLang="es-ES_tradnl" sz="1333" dirty="0">
                <a:latin typeface="Calibri" charset="0"/>
                <a:ea typeface="Calibri" charset="0"/>
                <a:cs typeface="Calibri" charset="0"/>
              </a:rPr>
              <a:t> C, et al. J </a:t>
            </a:r>
            <a:r>
              <a:rPr lang="es-ES" altLang="es-ES_tradnl" sz="1333" dirty="0" err="1">
                <a:latin typeface="Calibri" charset="0"/>
                <a:ea typeface="Calibri" charset="0"/>
                <a:cs typeface="Calibri" charset="0"/>
              </a:rPr>
              <a:t>Hepatol</a:t>
            </a:r>
            <a:r>
              <a:rPr lang="es-ES" altLang="es-ES_tradnl" sz="1333" dirty="0">
                <a:latin typeface="Calibri" charset="0"/>
                <a:ea typeface="Calibri" charset="0"/>
                <a:cs typeface="Calibri" charset="0"/>
              </a:rPr>
              <a:t>. 2013;59:59–66. </a:t>
            </a:r>
          </a:p>
        </p:txBody>
      </p:sp>
      <p:pic>
        <p:nvPicPr>
          <p:cNvPr id="15" name="Imagen 14">
            <a:extLst>
              <a:ext uri="{FF2B5EF4-FFF2-40B4-BE49-F238E27FC236}">
                <a16:creationId xmlns:a16="http://schemas.microsoft.com/office/drawing/2014/main" id="{3FC5558C-F530-A544-B99E-AD8733673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875" y="1604010"/>
            <a:ext cx="6231467" cy="3979333"/>
          </a:xfrm>
          <a:prstGeom prst="rect">
            <a:avLst/>
          </a:prstGeom>
        </p:spPr>
      </p:pic>
      <p:grpSp>
        <p:nvGrpSpPr>
          <p:cNvPr id="2" name="Grupo 1">
            <a:extLst>
              <a:ext uri="{FF2B5EF4-FFF2-40B4-BE49-F238E27FC236}">
                <a16:creationId xmlns:a16="http://schemas.microsoft.com/office/drawing/2014/main" id="{4DE007EC-6643-320E-1421-0500C0F93D1E}"/>
              </a:ext>
            </a:extLst>
          </p:cNvPr>
          <p:cNvGrpSpPr/>
          <p:nvPr/>
        </p:nvGrpSpPr>
        <p:grpSpPr>
          <a:xfrm>
            <a:off x="0" y="6106645"/>
            <a:ext cx="12192000" cy="683114"/>
            <a:chOff x="0" y="6106645"/>
            <a:chExt cx="12192000" cy="683114"/>
          </a:xfrm>
        </p:grpSpPr>
        <p:grpSp>
          <p:nvGrpSpPr>
            <p:cNvPr id="3" name="Grupo 2">
              <a:extLst>
                <a:ext uri="{FF2B5EF4-FFF2-40B4-BE49-F238E27FC236}">
                  <a16:creationId xmlns:a16="http://schemas.microsoft.com/office/drawing/2014/main" id="{BE8A59C6-58D3-4E97-A81A-58BFC7A392D2}"/>
                </a:ext>
              </a:extLst>
            </p:cNvPr>
            <p:cNvGrpSpPr/>
            <p:nvPr/>
          </p:nvGrpSpPr>
          <p:grpSpPr>
            <a:xfrm>
              <a:off x="0" y="6106645"/>
              <a:ext cx="12192000" cy="683114"/>
              <a:chOff x="0" y="6174885"/>
              <a:chExt cx="12192000" cy="683114"/>
            </a:xfrm>
          </p:grpSpPr>
          <p:grpSp>
            <p:nvGrpSpPr>
              <p:cNvPr id="5" name="Grupo 4">
                <a:extLst>
                  <a:ext uri="{FF2B5EF4-FFF2-40B4-BE49-F238E27FC236}">
                    <a16:creationId xmlns:a16="http://schemas.microsoft.com/office/drawing/2014/main" id="{8CE56379-B723-A3E3-7123-3392C11795F9}"/>
                  </a:ext>
                </a:extLst>
              </p:cNvPr>
              <p:cNvGrpSpPr/>
              <p:nvPr/>
            </p:nvGrpSpPr>
            <p:grpSpPr>
              <a:xfrm>
                <a:off x="0" y="6174885"/>
                <a:ext cx="12192000" cy="665963"/>
                <a:chOff x="0" y="6174885"/>
                <a:chExt cx="12192000" cy="665963"/>
              </a:xfrm>
            </p:grpSpPr>
            <p:grpSp>
              <p:nvGrpSpPr>
                <p:cNvPr id="16" name="Grupo 15">
                  <a:extLst>
                    <a:ext uri="{FF2B5EF4-FFF2-40B4-BE49-F238E27FC236}">
                      <a16:creationId xmlns:a16="http://schemas.microsoft.com/office/drawing/2014/main" id="{A162881A-7534-4F4F-7D11-089AE9109BC8}"/>
                    </a:ext>
                  </a:extLst>
                </p:cNvPr>
                <p:cNvGrpSpPr/>
                <p:nvPr/>
              </p:nvGrpSpPr>
              <p:grpSpPr>
                <a:xfrm>
                  <a:off x="0" y="6174885"/>
                  <a:ext cx="12192000" cy="638667"/>
                  <a:chOff x="0" y="6174885"/>
                  <a:chExt cx="12192000" cy="638667"/>
                </a:xfrm>
              </p:grpSpPr>
              <p:cxnSp>
                <p:nvCxnSpPr>
                  <p:cNvPr id="18" name="Conector recto 17">
                    <a:extLst>
                      <a:ext uri="{FF2B5EF4-FFF2-40B4-BE49-F238E27FC236}">
                        <a16:creationId xmlns:a16="http://schemas.microsoft.com/office/drawing/2014/main" id="{189CAB43-1240-EBC8-7171-6D44C8B84CFB}"/>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EB757B5F-7C19-7B2B-ED97-B45E0EA9C6A3}"/>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20" name="Rectangle 16">
                    <a:extLst>
                      <a:ext uri="{FF2B5EF4-FFF2-40B4-BE49-F238E27FC236}">
                        <a16:creationId xmlns:a16="http://schemas.microsoft.com/office/drawing/2014/main" id="{76D21B8A-33CF-FB9D-91D2-53C7B6BFC054}"/>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7" name="Imagen 16">
                  <a:extLst>
                    <a:ext uri="{FF2B5EF4-FFF2-40B4-BE49-F238E27FC236}">
                      <a16:creationId xmlns:a16="http://schemas.microsoft.com/office/drawing/2014/main" id="{D6983F4E-B8D6-CBBF-9407-195BA384C6A6}"/>
                    </a:ext>
                  </a:extLst>
                </p:cNvPr>
                <p:cNvPicPr/>
                <p:nvPr/>
              </p:nvPicPr>
              <p:blipFill>
                <a:blip r:embed="rId4"/>
                <a:stretch>
                  <a:fillRect/>
                </a:stretch>
              </p:blipFill>
              <p:spPr>
                <a:xfrm>
                  <a:off x="367615" y="6202181"/>
                  <a:ext cx="1219274" cy="638667"/>
                </a:xfrm>
                <a:prstGeom prst="rect">
                  <a:avLst/>
                </a:prstGeom>
              </p:spPr>
            </p:pic>
          </p:grpSp>
          <p:pic>
            <p:nvPicPr>
              <p:cNvPr id="14" name="Imagen 13">
                <a:extLst>
                  <a:ext uri="{FF2B5EF4-FFF2-40B4-BE49-F238E27FC236}">
                    <a16:creationId xmlns:a16="http://schemas.microsoft.com/office/drawing/2014/main" id="{7D6FD412-2467-7DCD-DA51-3550347C0DDF}"/>
                  </a:ext>
                </a:extLst>
              </p:cNvPr>
              <p:cNvPicPr/>
              <p:nvPr/>
            </p:nvPicPr>
            <p:blipFill>
              <a:blip r:embed="rId5"/>
              <a:stretch>
                <a:fillRect/>
              </a:stretch>
            </p:blipFill>
            <p:spPr>
              <a:xfrm>
                <a:off x="1559593" y="6202180"/>
                <a:ext cx="930237" cy="655819"/>
              </a:xfrm>
              <a:prstGeom prst="rect">
                <a:avLst/>
              </a:prstGeom>
            </p:spPr>
          </p:pic>
        </p:grpSp>
        <p:sp>
          <p:nvSpPr>
            <p:cNvPr id="4" name="Rectángulo 3">
              <a:extLst>
                <a:ext uri="{FF2B5EF4-FFF2-40B4-BE49-F238E27FC236}">
                  <a16:creationId xmlns:a16="http://schemas.microsoft.com/office/drawing/2014/main" id="{1EC23619-6AB5-083D-B459-0CE142BF6A3C}"/>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 name="Grupo 20">
            <a:extLst>
              <a:ext uri="{FF2B5EF4-FFF2-40B4-BE49-F238E27FC236}">
                <a16:creationId xmlns:a16="http://schemas.microsoft.com/office/drawing/2014/main" id="{E6E9E0FC-36D4-3752-4DC8-2D0D678B55CD}"/>
              </a:ext>
            </a:extLst>
          </p:cNvPr>
          <p:cNvGrpSpPr/>
          <p:nvPr/>
        </p:nvGrpSpPr>
        <p:grpSpPr>
          <a:xfrm>
            <a:off x="9165475" y="6364946"/>
            <a:ext cx="6093994" cy="400110"/>
            <a:chOff x="-321843" y="6376403"/>
            <a:chExt cx="6093994" cy="400110"/>
          </a:xfrm>
        </p:grpSpPr>
        <p:sp>
          <p:nvSpPr>
            <p:cNvPr id="22" name="QuadreDeText 11">
              <a:extLst>
                <a:ext uri="{FF2B5EF4-FFF2-40B4-BE49-F238E27FC236}">
                  <a16:creationId xmlns:a16="http://schemas.microsoft.com/office/drawing/2014/main" id="{B1E06738-5647-CC2D-3402-83B27BCF0B7E}"/>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n 22" descr="Forma&#10;&#10;Descripción generada automáticamente con confianza media">
              <a:extLst>
                <a:ext uri="{FF2B5EF4-FFF2-40B4-BE49-F238E27FC236}">
                  <a16:creationId xmlns:a16="http://schemas.microsoft.com/office/drawing/2014/main" id="{DDDA92E0-6322-BDA1-BFE6-3B927053439C}"/>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Tree>
    <p:extLst>
      <p:ext uri="{BB962C8B-B14F-4D97-AF65-F5344CB8AC3E}">
        <p14:creationId xmlns:p14="http://schemas.microsoft.com/office/powerpoint/2010/main" val="2514560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250E-1D5F-B781-D182-3B92F57B7E86}"/>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38FD6D0-1C31-515C-ADD0-8F3C63955AC4}"/>
              </a:ext>
            </a:extLst>
          </p:cNvPr>
          <p:cNvSpPr>
            <a:spLocks noChangeArrowheads="1"/>
          </p:cNvSpPr>
          <p:nvPr/>
        </p:nvSpPr>
        <p:spPr bwMode="auto">
          <a:xfrm>
            <a:off x="1524000" y="622290"/>
            <a:ext cx="9144000" cy="523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9" rIns="92075" bIns="4603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s-ES_tradnl" sz="2800" dirty="0">
                <a:solidFill>
                  <a:srgbClr val="FF9933"/>
                </a:solidFill>
                <a:latin typeface="Calibri" charset="0"/>
                <a:ea typeface="Calibri" charset="0"/>
                <a:cs typeface="Calibri" charset="0"/>
              </a:rPr>
              <a:t>Systemic therapy with sorafenib (and mTOR)</a:t>
            </a:r>
            <a:endParaRPr lang="en-US" altLang="es-ES_tradnl" sz="2800" dirty="0">
              <a:latin typeface="Calibri" charset="0"/>
              <a:ea typeface="Calibri" charset="0"/>
              <a:cs typeface="Calibri" charset="0"/>
            </a:endParaRPr>
          </a:p>
        </p:txBody>
      </p:sp>
      <p:sp>
        <p:nvSpPr>
          <p:cNvPr id="7" name="Rectangle 2">
            <a:extLst>
              <a:ext uri="{FF2B5EF4-FFF2-40B4-BE49-F238E27FC236}">
                <a16:creationId xmlns:a16="http://schemas.microsoft.com/office/drawing/2014/main" id="{A8DD3207-C898-28EC-32F9-2E5B21A2D830}"/>
              </a:ext>
            </a:extLst>
          </p:cNvPr>
          <p:cNvSpPr txBox="1">
            <a:spLocks noChangeArrowheads="1"/>
          </p:cNvSpPr>
          <p:nvPr/>
        </p:nvSpPr>
        <p:spPr bwMode="auto">
          <a:xfrm>
            <a:off x="1524001" y="164434"/>
            <a:ext cx="9144000" cy="547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Therapy of HCC recurrence after Liver transplantation</a:t>
            </a:r>
          </a:p>
        </p:txBody>
      </p:sp>
      <p:sp>
        <p:nvSpPr>
          <p:cNvPr id="8" name="Line 6">
            <a:extLst>
              <a:ext uri="{FF2B5EF4-FFF2-40B4-BE49-F238E27FC236}">
                <a16:creationId xmlns:a16="http://schemas.microsoft.com/office/drawing/2014/main" id="{9F8D7AB8-01F1-A35B-6BB9-8B4928D7D7B8}"/>
              </a:ext>
            </a:extLst>
          </p:cNvPr>
          <p:cNvSpPr>
            <a:spLocks noChangeShapeType="1"/>
          </p:cNvSpPr>
          <p:nvPr/>
        </p:nvSpPr>
        <p:spPr bwMode="auto">
          <a:xfrm>
            <a:off x="455661" y="1228915"/>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grpSp>
        <p:nvGrpSpPr>
          <p:cNvPr id="2" name="Grupo 1">
            <a:extLst>
              <a:ext uri="{FF2B5EF4-FFF2-40B4-BE49-F238E27FC236}">
                <a16:creationId xmlns:a16="http://schemas.microsoft.com/office/drawing/2014/main" id="{AD746FBC-0693-9979-3F30-3D4DEBEFF5FA}"/>
              </a:ext>
            </a:extLst>
          </p:cNvPr>
          <p:cNvGrpSpPr/>
          <p:nvPr/>
        </p:nvGrpSpPr>
        <p:grpSpPr>
          <a:xfrm>
            <a:off x="0" y="6106645"/>
            <a:ext cx="12192000" cy="683114"/>
            <a:chOff x="0" y="6106645"/>
            <a:chExt cx="12192000" cy="683114"/>
          </a:xfrm>
        </p:grpSpPr>
        <p:grpSp>
          <p:nvGrpSpPr>
            <p:cNvPr id="3" name="Grupo 2">
              <a:extLst>
                <a:ext uri="{FF2B5EF4-FFF2-40B4-BE49-F238E27FC236}">
                  <a16:creationId xmlns:a16="http://schemas.microsoft.com/office/drawing/2014/main" id="{003F312B-C02C-365F-09B2-E55FE5DC2E7E}"/>
                </a:ext>
              </a:extLst>
            </p:cNvPr>
            <p:cNvGrpSpPr/>
            <p:nvPr/>
          </p:nvGrpSpPr>
          <p:grpSpPr>
            <a:xfrm>
              <a:off x="0" y="6106645"/>
              <a:ext cx="12192000" cy="683114"/>
              <a:chOff x="0" y="6174885"/>
              <a:chExt cx="12192000" cy="683114"/>
            </a:xfrm>
          </p:grpSpPr>
          <p:grpSp>
            <p:nvGrpSpPr>
              <p:cNvPr id="5" name="Grupo 4">
                <a:extLst>
                  <a:ext uri="{FF2B5EF4-FFF2-40B4-BE49-F238E27FC236}">
                    <a16:creationId xmlns:a16="http://schemas.microsoft.com/office/drawing/2014/main" id="{E92D5FDA-7AD2-5E5F-6951-4986A12341D0}"/>
                  </a:ext>
                </a:extLst>
              </p:cNvPr>
              <p:cNvGrpSpPr/>
              <p:nvPr/>
            </p:nvGrpSpPr>
            <p:grpSpPr>
              <a:xfrm>
                <a:off x="0" y="6174885"/>
                <a:ext cx="12192000" cy="665963"/>
                <a:chOff x="0" y="6174885"/>
                <a:chExt cx="12192000" cy="665963"/>
              </a:xfrm>
            </p:grpSpPr>
            <p:grpSp>
              <p:nvGrpSpPr>
                <p:cNvPr id="16" name="Grupo 15">
                  <a:extLst>
                    <a:ext uri="{FF2B5EF4-FFF2-40B4-BE49-F238E27FC236}">
                      <a16:creationId xmlns:a16="http://schemas.microsoft.com/office/drawing/2014/main" id="{DBF6E401-B323-8F17-AC16-E9FED24FA982}"/>
                    </a:ext>
                  </a:extLst>
                </p:cNvPr>
                <p:cNvGrpSpPr/>
                <p:nvPr/>
              </p:nvGrpSpPr>
              <p:grpSpPr>
                <a:xfrm>
                  <a:off x="0" y="6174885"/>
                  <a:ext cx="12192000" cy="638667"/>
                  <a:chOff x="0" y="6174885"/>
                  <a:chExt cx="12192000" cy="638667"/>
                </a:xfrm>
              </p:grpSpPr>
              <p:cxnSp>
                <p:nvCxnSpPr>
                  <p:cNvPr id="18" name="Conector recto 17">
                    <a:extLst>
                      <a:ext uri="{FF2B5EF4-FFF2-40B4-BE49-F238E27FC236}">
                        <a16:creationId xmlns:a16="http://schemas.microsoft.com/office/drawing/2014/main" id="{E229DE1B-7554-BF7C-2616-10F105F41ED0}"/>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B216BFD1-249A-40F6-335A-FFAF04B44A9B}"/>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20" name="Rectangle 16">
                    <a:extLst>
                      <a:ext uri="{FF2B5EF4-FFF2-40B4-BE49-F238E27FC236}">
                        <a16:creationId xmlns:a16="http://schemas.microsoft.com/office/drawing/2014/main" id="{34439BA2-4C92-1547-B6FC-D21D1C519D97}"/>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7" name="Imagen 16">
                  <a:extLst>
                    <a:ext uri="{FF2B5EF4-FFF2-40B4-BE49-F238E27FC236}">
                      <a16:creationId xmlns:a16="http://schemas.microsoft.com/office/drawing/2014/main" id="{0A1DD680-F295-B7F9-2844-B4AADB869DE3}"/>
                    </a:ext>
                  </a:extLst>
                </p:cNvPr>
                <p:cNvPicPr/>
                <p:nvPr/>
              </p:nvPicPr>
              <p:blipFill>
                <a:blip r:embed="rId2"/>
                <a:stretch>
                  <a:fillRect/>
                </a:stretch>
              </p:blipFill>
              <p:spPr>
                <a:xfrm>
                  <a:off x="367615" y="6202181"/>
                  <a:ext cx="1219274" cy="638667"/>
                </a:xfrm>
                <a:prstGeom prst="rect">
                  <a:avLst/>
                </a:prstGeom>
              </p:spPr>
            </p:pic>
          </p:grpSp>
          <p:pic>
            <p:nvPicPr>
              <p:cNvPr id="14" name="Imagen 13">
                <a:extLst>
                  <a:ext uri="{FF2B5EF4-FFF2-40B4-BE49-F238E27FC236}">
                    <a16:creationId xmlns:a16="http://schemas.microsoft.com/office/drawing/2014/main" id="{AFD22486-59D6-EED8-D8BA-5EF3260FA4A3}"/>
                  </a:ext>
                </a:extLst>
              </p:cNvPr>
              <p:cNvPicPr/>
              <p:nvPr/>
            </p:nvPicPr>
            <p:blipFill>
              <a:blip r:embed="rId3"/>
              <a:stretch>
                <a:fillRect/>
              </a:stretch>
            </p:blipFill>
            <p:spPr>
              <a:xfrm>
                <a:off x="1559593" y="6202180"/>
                <a:ext cx="930237" cy="655819"/>
              </a:xfrm>
              <a:prstGeom prst="rect">
                <a:avLst/>
              </a:prstGeom>
            </p:spPr>
          </p:pic>
        </p:grpSp>
        <p:sp>
          <p:nvSpPr>
            <p:cNvPr id="4" name="Rectángulo 3">
              <a:extLst>
                <a:ext uri="{FF2B5EF4-FFF2-40B4-BE49-F238E27FC236}">
                  <a16:creationId xmlns:a16="http://schemas.microsoft.com/office/drawing/2014/main" id="{E1F9A532-6A91-A28C-23AB-C9FF2FC109DD}"/>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 name="Grupo 20">
            <a:extLst>
              <a:ext uri="{FF2B5EF4-FFF2-40B4-BE49-F238E27FC236}">
                <a16:creationId xmlns:a16="http://schemas.microsoft.com/office/drawing/2014/main" id="{5D1EE512-4364-5F9A-D3B7-DE8C1DFADDF8}"/>
              </a:ext>
            </a:extLst>
          </p:cNvPr>
          <p:cNvGrpSpPr/>
          <p:nvPr/>
        </p:nvGrpSpPr>
        <p:grpSpPr>
          <a:xfrm>
            <a:off x="9165475" y="6364946"/>
            <a:ext cx="6093994" cy="400110"/>
            <a:chOff x="-321843" y="6376403"/>
            <a:chExt cx="6093994" cy="400110"/>
          </a:xfrm>
        </p:grpSpPr>
        <p:sp>
          <p:nvSpPr>
            <p:cNvPr id="22" name="QuadreDeText 11">
              <a:extLst>
                <a:ext uri="{FF2B5EF4-FFF2-40B4-BE49-F238E27FC236}">
                  <a16:creationId xmlns:a16="http://schemas.microsoft.com/office/drawing/2014/main" id="{EF5926B8-2BDB-FD20-B6D0-93E2380350DF}"/>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n 22" descr="Forma&#10;&#10;Descripción generada automáticamente con confianza media">
              <a:extLst>
                <a:ext uri="{FF2B5EF4-FFF2-40B4-BE49-F238E27FC236}">
                  <a16:creationId xmlns:a16="http://schemas.microsoft.com/office/drawing/2014/main" id="{931087F1-B4D9-92DA-FC02-736D0FDCAD82}"/>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5" name="Imagen 24" descr="Gráfico, Gráfico de cajas y bigotes&#10;&#10;El contenido generado por IA puede ser incorrecto.">
            <a:extLst>
              <a:ext uri="{FF2B5EF4-FFF2-40B4-BE49-F238E27FC236}">
                <a16:creationId xmlns:a16="http://schemas.microsoft.com/office/drawing/2014/main" id="{801AD5AC-95B8-FF84-BF1B-6894FAEEA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615" y="1416456"/>
            <a:ext cx="5360796" cy="4025088"/>
          </a:xfrm>
          <a:prstGeom prst="rect">
            <a:avLst/>
          </a:prstGeom>
        </p:spPr>
      </p:pic>
      <p:sp>
        <p:nvSpPr>
          <p:cNvPr id="13" name="TextBox 3">
            <a:extLst>
              <a:ext uri="{FF2B5EF4-FFF2-40B4-BE49-F238E27FC236}">
                <a16:creationId xmlns:a16="http://schemas.microsoft.com/office/drawing/2014/main" id="{1E3849E9-8766-F745-F064-3FA63344EEBC}"/>
              </a:ext>
            </a:extLst>
          </p:cNvPr>
          <p:cNvSpPr txBox="1">
            <a:spLocks noChangeArrowheads="1"/>
          </p:cNvSpPr>
          <p:nvPr/>
        </p:nvSpPr>
        <p:spPr bwMode="auto">
          <a:xfrm>
            <a:off x="6517968" y="6028582"/>
            <a:ext cx="5574307"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s-ES" altLang="es-ES_tradnl" sz="1333" dirty="0">
                <a:latin typeface="Calibri" charset="0"/>
                <a:ea typeface="Calibri" charset="0"/>
                <a:cs typeface="Calibri" charset="0"/>
              </a:rPr>
              <a:t>Li et al. </a:t>
            </a:r>
            <a:r>
              <a:rPr lang="es-ES" altLang="es-ES_tradnl" sz="1333" dirty="0" err="1">
                <a:latin typeface="Calibri" charset="0"/>
                <a:ea typeface="Calibri" charset="0"/>
                <a:cs typeface="Calibri" charset="0"/>
              </a:rPr>
              <a:t>Turk</a:t>
            </a:r>
            <a:r>
              <a:rPr lang="es-ES" altLang="es-ES_tradnl" sz="1333" dirty="0">
                <a:latin typeface="Calibri" charset="0"/>
                <a:ea typeface="Calibri" charset="0"/>
                <a:cs typeface="Calibri" charset="0"/>
              </a:rPr>
              <a:t> J </a:t>
            </a:r>
            <a:r>
              <a:rPr lang="es-ES" altLang="es-ES_tradnl" sz="1333" dirty="0" err="1">
                <a:latin typeface="Calibri" charset="0"/>
                <a:ea typeface="Calibri" charset="0"/>
                <a:cs typeface="Calibri" charset="0"/>
              </a:rPr>
              <a:t>Gastroenterol</a:t>
            </a:r>
            <a:r>
              <a:rPr lang="es-ES" altLang="es-ES_tradnl" sz="1333" dirty="0">
                <a:latin typeface="Calibri" charset="0"/>
                <a:ea typeface="Calibri" charset="0"/>
                <a:cs typeface="Calibri" charset="0"/>
              </a:rPr>
              <a:t>. 2021 Jan;32(1):30-41</a:t>
            </a:r>
          </a:p>
        </p:txBody>
      </p:sp>
      <p:pic>
        <p:nvPicPr>
          <p:cNvPr id="27" name="Imagen 26" descr="Gráfico, Gráfico de cajas y bigotes&#10;&#10;El contenido generado por IA puede ser incorrecto.">
            <a:extLst>
              <a:ext uri="{FF2B5EF4-FFF2-40B4-BE49-F238E27FC236}">
                <a16:creationId xmlns:a16="http://schemas.microsoft.com/office/drawing/2014/main" id="{D4576FF6-5487-9C7C-93DD-B973CC72ABF4}"/>
              </a:ext>
            </a:extLst>
          </p:cNvPr>
          <p:cNvPicPr>
            <a:picLocks noChangeAspect="1"/>
          </p:cNvPicPr>
          <p:nvPr/>
        </p:nvPicPr>
        <p:blipFill>
          <a:blip r:embed="rId6">
            <a:extLst>
              <a:ext uri="{28A0092B-C50C-407E-A947-70E740481C1C}">
                <a14:useLocalDpi xmlns:a14="http://schemas.microsoft.com/office/drawing/2010/main" val="0"/>
              </a:ext>
            </a:extLst>
          </a:blip>
          <a:srcRect b="10844"/>
          <a:stretch/>
        </p:blipFill>
        <p:spPr>
          <a:xfrm>
            <a:off x="5931585" y="1662946"/>
            <a:ext cx="5892800" cy="3588600"/>
          </a:xfrm>
          <a:prstGeom prst="rect">
            <a:avLst/>
          </a:prstGeom>
        </p:spPr>
      </p:pic>
    </p:spTree>
    <p:extLst>
      <p:ext uri="{BB962C8B-B14F-4D97-AF65-F5344CB8AC3E}">
        <p14:creationId xmlns:p14="http://schemas.microsoft.com/office/powerpoint/2010/main" val="41644043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AC9D165-4C2C-7E4A-9377-25F647711DF7}"/>
              </a:ext>
            </a:extLst>
          </p:cNvPr>
          <p:cNvSpPr>
            <a:spLocks noChangeArrowheads="1"/>
          </p:cNvSpPr>
          <p:nvPr/>
        </p:nvSpPr>
        <p:spPr bwMode="auto">
          <a:xfrm>
            <a:off x="1524000" y="622290"/>
            <a:ext cx="9144000" cy="523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9" rIns="92075" bIns="46039">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s-ES_tradnl" sz="2800" dirty="0">
                <a:solidFill>
                  <a:srgbClr val="FF9933"/>
                </a:solidFill>
                <a:latin typeface="Calibri" charset="0"/>
                <a:ea typeface="Calibri" charset="0"/>
                <a:cs typeface="Calibri" charset="0"/>
              </a:rPr>
              <a:t>Systemic therapy with regorafenib</a:t>
            </a:r>
            <a:endParaRPr lang="en-US" altLang="es-ES_tradnl" sz="2800" dirty="0">
              <a:latin typeface="Calibri" charset="0"/>
              <a:ea typeface="Calibri" charset="0"/>
              <a:cs typeface="Calibri" charset="0"/>
            </a:endParaRPr>
          </a:p>
        </p:txBody>
      </p:sp>
      <p:sp>
        <p:nvSpPr>
          <p:cNvPr id="7" name="Rectangle 2">
            <a:extLst>
              <a:ext uri="{FF2B5EF4-FFF2-40B4-BE49-F238E27FC236}">
                <a16:creationId xmlns:a16="http://schemas.microsoft.com/office/drawing/2014/main" id="{31ED4838-5D6C-3843-A1D5-CC38B0B73139}"/>
              </a:ext>
            </a:extLst>
          </p:cNvPr>
          <p:cNvSpPr txBox="1">
            <a:spLocks noChangeArrowheads="1"/>
          </p:cNvSpPr>
          <p:nvPr/>
        </p:nvSpPr>
        <p:spPr bwMode="auto">
          <a:xfrm>
            <a:off x="1524001" y="164434"/>
            <a:ext cx="9144000" cy="547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Therapy of HCC recurrence after Liver transplantation</a:t>
            </a:r>
          </a:p>
        </p:txBody>
      </p:sp>
      <p:sp>
        <p:nvSpPr>
          <p:cNvPr id="8" name="Line 6">
            <a:extLst>
              <a:ext uri="{FF2B5EF4-FFF2-40B4-BE49-F238E27FC236}">
                <a16:creationId xmlns:a16="http://schemas.microsoft.com/office/drawing/2014/main" id="{3CB13D46-FC8B-2A48-AD04-599ABDB00704}"/>
              </a:ext>
            </a:extLst>
          </p:cNvPr>
          <p:cNvSpPr>
            <a:spLocks noChangeShapeType="1"/>
          </p:cNvSpPr>
          <p:nvPr/>
        </p:nvSpPr>
        <p:spPr bwMode="auto">
          <a:xfrm>
            <a:off x="455661" y="1228915"/>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sp>
        <p:nvSpPr>
          <p:cNvPr id="9" name="TextBox 3">
            <a:extLst>
              <a:ext uri="{FF2B5EF4-FFF2-40B4-BE49-F238E27FC236}">
                <a16:creationId xmlns:a16="http://schemas.microsoft.com/office/drawing/2014/main" id="{30518CE7-DBAC-D94E-B65C-DC3E7CE69655}"/>
              </a:ext>
            </a:extLst>
          </p:cNvPr>
          <p:cNvSpPr txBox="1">
            <a:spLocks noChangeArrowheads="1"/>
          </p:cNvSpPr>
          <p:nvPr/>
        </p:nvSpPr>
        <p:spPr bwMode="auto">
          <a:xfrm>
            <a:off x="159787" y="6396112"/>
            <a:ext cx="4642809"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s-ES" altLang="es-ES_tradnl" sz="1333" dirty="0" err="1">
                <a:latin typeface="Calibri" charset="0"/>
                <a:ea typeface="Calibri" charset="0"/>
                <a:cs typeface="Calibri" charset="0"/>
              </a:rPr>
              <a:t>Iavaronne</a:t>
            </a:r>
            <a:r>
              <a:rPr lang="es-ES" altLang="es-ES_tradnl" sz="1333" dirty="0">
                <a:latin typeface="Calibri" charset="0"/>
                <a:ea typeface="Calibri" charset="0"/>
                <a:cs typeface="Calibri" charset="0"/>
              </a:rPr>
              <a:t> M et al. Am J </a:t>
            </a:r>
            <a:r>
              <a:rPr lang="es-ES" altLang="es-ES_tradnl" sz="1333" dirty="0" err="1">
                <a:latin typeface="Calibri" charset="0"/>
                <a:ea typeface="Calibri" charset="0"/>
                <a:cs typeface="Calibri" charset="0"/>
              </a:rPr>
              <a:t>Transplant</a:t>
            </a:r>
            <a:r>
              <a:rPr lang="es-ES" altLang="es-ES_tradnl" sz="1333" dirty="0">
                <a:latin typeface="Calibri" charset="0"/>
                <a:ea typeface="Calibri" charset="0"/>
                <a:cs typeface="Calibri" charset="0"/>
              </a:rPr>
              <a:t>. 2019 Nov;19(11):3176-3184.</a:t>
            </a:r>
          </a:p>
        </p:txBody>
      </p:sp>
      <p:sp>
        <p:nvSpPr>
          <p:cNvPr id="11" name="CuadroTexto 10">
            <a:extLst>
              <a:ext uri="{FF2B5EF4-FFF2-40B4-BE49-F238E27FC236}">
                <a16:creationId xmlns:a16="http://schemas.microsoft.com/office/drawing/2014/main" id="{87571BAF-A377-6F45-8801-51BC10BFB048}"/>
              </a:ext>
            </a:extLst>
          </p:cNvPr>
          <p:cNvSpPr txBox="1"/>
          <p:nvPr/>
        </p:nvSpPr>
        <p:spPr>
          <a:xfrm>
            <a:off x="455661" y="4770916"/>
            <a:ext cx="5315712" cy="338554"/>
          </a:xfrm>
          <a:prstGeom prst="rect">
            <a:avLst/>
          </a:prstGeom>
          <a:noFill/>
        </p:spPr>
        <p:txBody>
          <a:bodyPr wrap="square" rtlCol="0">
            <a:spAutoFit/>
          </a:bodyPr>
          <a:lstStyle/>
          <a:p>
            <a:pPr algn="ctr"/>
            <a:r>
              <a:rPr lang="es-ES" sz="1600" dirty="0" err="1">
                <a:solidFill>
                  <a:srgbClr val="000000"/>
                </a:solidFill>
                <a:latin typeface="Calibri" panose="020F0502020204030204" pitchFamily="34" charset="0"/>
                <a:cs typeface="Calibri" panose="020F0502020204030204" pitchFamily="34" charset="0"/>
              </a:rPr>
              <a:t>The</a:t>
            </a:r>
            <a:r>
              <a:rPr lang="es-ES" sz="1600" dirty="0">
                <a:solidFill>
                  <a:srgbClr val="000000"/>
                </a:solidFill>
                <a:latin typeface="Calibri" panose="020F0502020204030204" pitchFamily="34" charset="0"/>
                <a:cs typeface="Calibri" panose="020F0502020204030204" pitchFamily="34" charset="0"/>
              </a:rPr>
              <a:t> median OS </a:t>
            </a:r>
            <a:r>
              <a:rPr lang="es-ES" sz="1600" dirty="0" err="1">
                <a:solidFill>
                  <a:srgbClr val="000000"/>
                </a:solidFill>
                <a:latin typeface="Calibri" panose="020F0502020204030204" pitchFamily="34" charset="0"/>
                <a:cs typeface="Calibri" panose="020F0502020204030204" pitchFamily="34" charset="0"/>
              </a:rPr>
              <a:t>was</a:t>
            </a:r>
            <a:r>
              <a:rPr lang="es-ES" sz="1600" dirty="0">
                <a:solidFill>
                  <a:srgbClr val="000000"/>
                </a:solidFill>
                <a:latin typeface="Calibri" panose="020F0502020204030204" pitchFamily="34" charset="0"/>
                <a:cs typeface="Calibri" panose="020F0502020204030204" pitchFamily="34" charset="0"/>
              </a:rPr>
              <a:t> 12.9 </a:t>
            </a:r>
            <a:r>
              <a:rPr lang="es-ES" sz="1600" dirty="0" err="1">
                <a:solidFill>
                  <a:srgbClr val="000000"/>
                </a:solidFill>
                <a:latin typeface="Calibri" panose="020F0502020204030204" pitchFamily="34" charset="0"/>
                <a:cs typeface="Calibri" panose="020F0502020204030204" pitchFamily="34" charset="0"/>
              </a:rPr>
              <a:t>months</a:t>
            </a:r>
            <a:r>
              <a:rPr lang="es-ES" sz="1600" dirty="0">
                <a:solidFill>
                  <a:srgbClr val="000000"/>
                </a:solidFill>
                <a:latin typeface="Calibri" panose="020F0502020204030204" pitchFamily="34" charset="0"/>
                <a:cs typeface="Calibri" panose="020F0502020204030204" pitchFamily="34" charset="0"/>
              </a:rPr>
              <a:t> (95% CI, 6.7‐19.1) </a:t>
            </a:r>
          </a:p>
        </p:txBody>
      </p:sp>
      <p:pic>
        <p:nvPicPr>
          <p:cNvPr id="3" name="Imagen 2">
            <a:extLst>
              <a:ext uri="{FF2B5EF4-FFF2-40B4-BE49-F238E27FC236}">
                <a16:creationId xmlns:a16="http://schemas.microsoft.com/office/drawing/2014/main" id="{2522E27E-BA8B-534C-A6FC-81E6ED569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87" y="1604011"/>
            <a:ext cx="5672758" cy="3029768"/>
          </a:xfrm>
          <a:prstGeom prst="rect">
            <a:avLst/>
          </a:prstGeom>
        </p:spPr>
      </p:pic>
      <p:sp>
        <p:nvSpPr>
          <p:cNvPr id="10" name="TextBox 3">
            <a:extLst>
              <a:ext uri="{FF2B5EF4-FFF2-40B4-BE49-F238E27FC236}">
                <a16:creationId xmlns:a16="http://schemas.microsoft.com/office/drawing/2014/main" id="{DB062C9D-D711-3601-7BA3-A35410ACC326}"/>
              </a:ext>
            </a:extLst>
          </p:cNvPr>
          <p:cNvSpPr txBox="1">
            <a:spLocks noChangeArrowheads="1"/>
          </p:cNvSpPr>
          <p:nvPr/>
        </p:nvSpPr>
        <p:spPr bwMode="auto">
          <a:xfrm>
            <a:off x="7567261" y="6396112"/>
            <a:ext cx="4403065"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s-ES" altLang="es-ES_tradnl" sz="1333" dirty="0" err="1">
                <a:latin typeface="Calibri" charset="0"/>
                <a:ea typeface="Calibri" charset="0"/>
                <a:cs typeface="Calibri" charset="0"/>
              </a:rPr>
              <a:t>Iavaronne</a:t>
            </a:r>
            <a:r>
              <a:rPr lang="es-ES" altLang="es-ES_tradnl" sz="1333" dirty="0">
                <a:latin typeface="Calibri" charset="0"/>
                <a:ea typeface="Calibri" charset="0"/>
                <a:cs typeface="Calibri" charset="0"/>
              </a:rPr>
              <a:t> M et al. </a:t>
            </a:r>
            <a:r>
              <a:rPr lang="es-ES" altLang="es-ES_tradnl" sz="1333" dirty="0" err="1">
                <a:latin typeface="Calibri" charset="0"/>
                <a:ea typeface="Calibri" charset="0"/>
                <a:cs typeface="Calibri" charset="0"/>
              </a:rPr>
              <a:t>Liver</a:t>
            </a:r>
            <a:r>
              <a:rPr lang="es-ES" altLang="es-ES_tradnl" sz="1333" dirty="0">
                <a:latin typeface="Calibri" charset="0"/>
                <a:ea typeface="Calibri" charset="0"/>
                <a:cs typeface="Calibri" charset="0"/>
              </a:rPr>
              <a:t> </a:t>
            </a:r>
            <a:r>
              <a:rPr lang="es-ES" altLang="es-ES_tradnl" sz="1333" dirty="0" err="1">
                <a:latin typeface="Calibri" charset="0"/>
                <a:ea typeface="Calibri" charset="0"/>
                <a:cs typeface="Calibri" charset="0"/>
              </a:rPr>
              <a:t>Transpl</a:t>
            </a:r>
            <a:r>
              <a:rPr lang="es-ES" altLang="es-ES_tradnl" sz="1333" dirty="0">
                <a:latin typeface="Calibri" charset="0"/>
                <a:ea typeface="Calibri" charset="0"/>
                <a:cs typeface="Calibri" charset="0"/>
              </a:rPr>
              <a:t>. 2021 Dec;27(12):1767-1778.</a:t>
            </a:r>
          </a:p>
        </p:txBody>
      </p:sp>
      <p:pic>
        <p:nvPicPr>
          <p:cNvPr id="12" name="Imagen 11" descr="Imagen que contiene Gráfico&#10;&#10;Descripción generada automáticamente">
            <a:extLst>
              <a:ext uri="{FF2B5EF4-FFF2-40B4-BE49-F238E27FC236}">
                <a16:creationId xmlns:a16="http://schemas.microsoft.com/office/drawing/2014/main" id="{6181DC99-6E7D-687C-41A6-172E77F34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649" y="1662946"/>
            <a:ext cx="5552351" cy="2917706"/>
          </a:xfrm>
          <a:prstGeom prst="rect">
            <a:avLst/>
          </a:prstGeom>
        </p:spPr>
      </p:pic>
      <p:sp>
        <p:nvSpPr>
          <p:cNvPr id="13" name="CuadroTexto 12">
            <a:extLst>
              <a:ext uri="{FF2B5EF4-FFF2-40B4-BE49-F238E27FC236}">
                <a16:creationId xmlns:a16="http://schemas.microsoft.com/office/drawing/2014/main" id="{4DA185E0-B886-BFE5-82B8-9DA5E806C922}"/>
              </a:ext>
            </a:extLst>
          </p:cNvPr>
          <p:cNvSpPr txBox="1"/>
          <p:nvPr/>
        </p:nvSpPr>
        <p:spPr>
          <a:xfrm>
            <a:off x="6000049" y="4666050"/>
            <a:ext cx="6022316" cy="1569660"/>
          </a:xfrm>
          <a:prstGeom prst="rect">
            <a:avLst/>
          </a:prstGeom>
          <a:noFill/>
        </p:spPr>
        <p:txBody>
          <a:bodyPr wrap="square" rtlCol="0">
            <a:spAutoFit/>
          </a:bodyPr>
          <a:lstStyle/>
          <a:p>
            <a:pPr marL="285750" indent="-285750">
              <a:buFontTx/>
              <a:buChar char="-"/>
            </a:pPr>
            <a:r>
              <a:rPr lang="es-ES" sz="1600" dirty="0" err="1">
                <a:solidFill>
                  <a:srgbClr val="000000"/>
                </a:solidFill>
                <a:latin typeface="Calibri" panose="020F0502020204030204" pitchFamily="34" charset="0"/>
                <a:cs typeface="Calibri" panose="020F0502020204030204" pitchFamily="34" charset="0"/>
              </a:rPr>
              <a:t>The</a:t>
            </a:r>
            <a:r>
              <a:rPr lang="es-ES" sz="1600" dirty="0">
                <a:solidFill>
                  <a:srgbClr val="000000"/>
                </a:solidFill>
                <a:latin typeface="Calibri" panose="020F0502020204030204" pitchFamily="34" charset="0"/>
                <a:cs typeface="Calibri" panose="020F0502020204030204" pitchFamily="34" charset="0"/>
              </a:rPr>
              <a:t> median OS </a:t>
            </a:r>
            <a:r>
              <a:rPr lang="es-ES" sz="1600" dirty="0" err="1">
                <a:solidFill>
                  <a:srgbClr val="000000"/>
                </a:solidFill>
                <a:latin typeface="Calibri" panose="020F0502020204030204" pitchFamily="34" charset="0"/>
                <a:cs typeface="Calibri" panose="020F0502020204030204" pitchFamily="34" charset="0"/>
              </a:rPr>
              <a:t>was</a:t>
            </a:r>
            <a:r>
              <a:rPr lang="es-ES" sz="1600" dirty="0">
                <a:solidFill>
                  <a:srgbClr val="000000"/>
                </a:solidFill>
                <a:latin typeface="Calibri" panose="020F0502020204030204" pitchFamily="34" charset="0"/>
                <a:cs typeface="Calibri" panose="020F0502020204030204" pitchFamily="34" charset="0"/>
              </a:rPr>
              <a:t> 13.1 (versus 5.5 </a:t>
            </a:r>
            <a:r>
              <a:rPr lang="es-ES" sz="1600" dirty="0" err="1">
                <a:solidFill>
                  <a:srgbClr val="000000"/>
                </a:solidFill>
                <a:latin typeface="Calibri" panose="020F0502020204030204" pitchFamily="34" charset="0"/>
                <a:cs typeface="Calibri" panose="020F0502020204030204" pitchFamily="34" charset="0"/>
              </a:rPr>
              <a:t>months</a:t>
            </a:r>
            <a:r>
              <a:rPr lang="es-ES" sz="1600" dirty="0">
                <a:solidFill>
                  <a:srgbClr val="000000"/>
                </a:solidFill>
                <a:latin typeface="Calibri" panose="020F0502020204030204" pitchFamily="34" charset="0"/>
                <a:cs typeface="Calibri" panose="020F0502020204030204" pitchFamily="34" charset="0"/>
              </a:rPr>
              <a:t>; P &lt; 0.01)</a:t>
            </a:r>
          </a:p>
          <a:p>
            <a:pPr marL="285750" indent="-285750">
              <a:buFontTx/>
              <a:buChar char="-"/>
            </a:pPr>
            <a:r>
              <a:rPr lang="es-ES" sz="1600" dirty="0" err="1">
                <a:solidFill>
                  <a:srgbClr val="000000"/>
                </a:solidFill>
                <a:latin typeface="Calibri" panose="020F0502020204030204" pitchFamily="34" charset="0"/>
                <a:cs typeface="Calibri" panose="020F0502020204030204" pitchFamily="34" charset="0"/>
              </a:rPr>
              <a:t>The</a:t>
            </a:r>
            <a:r>
              <a:rPr lang="es-ES" sz="1600" dirty="0">
                <a:solidFill>
                  <a:srgbClr val="000000"/>
                </a:solidFill>
                <a:latin typeface="Calibri" panose="020F0502020204030204" pitchFamily="34" charset="0"/>
                <a:cs typeface="Calibri" panose="020F0502020204030204" pitchFamily="34" charset="0"/>
              </a:rPr>
              <a:t> use </a:t>
            </a:r>
            <a:r>
              <a:rPr lang="es-ES" sz="1600" dirty="0" err="1">
                <a:solidFill>
                  <a:srgbClr val="000000"/>
                </a:solidFill>
                <a:latin typeface="Calibri" panose="020F0502020204030204" pitchFamily="34" charset="0"/>
                <a:cs typeface="Calibri" panose="020F0502020204030204" pitchFamily="34" charset="0"/>
              </a:rPr>
              <a:t>of</a:t>
            </a:r>
            <a:r>
              <a:rPr lang="es-ES" sz="1600" dirty="0">
                <a:solidFill>
                  <a:srgbClr val="000000"/>
                </a:solidFill>
                <a:latin typeface="Calibri" panose="020F0502020204030204" pitchFamily="34" charset="0"/>
                <a:cs typeface="Calibri" panose="020F0502020204030204" pitchFamily="34" charset="0"/>
              </a:rPr>
              <a:t> Regorafenib </a:t>
            </a:r>
            <a:r>
              <a:rPr lang="es-ES" sz="1600" dirty="0" err="1">
                <a:solidFill>
                  <a:srgbClr val="000000"/>
                </a:solidFill>
                <a:latin typeface="Calibri" panose="020F0502020204030204" pitchFamily="34" charset="0"/>
                <a:cs typeface="Calibri" panose="020F0502020204030204" pitchFamily="34" charset="0"/>
              </a:rPr>
              <a:t>had</a:t>
            </a:r>
            <a:r>
              <a:rPr lang="es-ES" sz="1600" dirty="0">
                <a:solidFill>
                  <a:srgbClr val="000000"/>
                </a:solidFill>
                <a:latin typeface="Calibri" panose="020F0502020204030204" pitchFamily="34" charset="0"/>
                <a:cs typeface="Calibri" panose="020F0502020204030204" pitchFamily="34" charset="0"/>
              </a:rPr>
              <a:t> a HR, 0.37; ( CI95%, 0.16-0.89; P = 0.02). </a:t>
            </a:r>
          </a:p>
          <a:p>
            <a:pPr marL="285750" indent="-285750">
              <a:buFontTx/>
              <a:buChar char="-"/>
            </a:pPr>
            <a:r>
              <a:rPr lang="es-ES" sz="1600" dirty="0" err="1">
                <a:solidFill>
                  <a:srgbClr val="000000"/>
                </a:solidFill>
                <a:latin typeface="Calibri" panose="020F0502020204030204" pitchFamily="34" charset="0"/>
                <a:cs typeface="Calibri" panose="020F0502020204030204" pitchFamily="34" charset="0"/>
              </a:rPr>
              <a:t>The</a:t>
            </a:r>
            <a:r>
              <a:rPr lang="es-ES" sz="1600" dirty="0">
                <a:solidFill>
                  <a:srgbClr val="000000"/>
                </a:solidFill>
                <a:latin typeface="Calibri" panose="020F0502020204030204" pitchFamily="34" charset="0"/>
                <a:cs typeface="Calibri" panose="020F0502020204030204" pitchFamily="34" charset="0"/>
              </a:rPr>
              <a:t> median OS </a:t>
            </a:r>
            <a:r>
              <a:rPr lang="es-ES" sz="1600" dirty="0" err="1">
                <a:solidFill>
                  <a:srgbClr val="000000"/>
                </a:solidFill>
                <a:latin typeface="Calibri" panose="020F0502020204030204" pitchFamily="34" charset="0"/>
                <a:cs typeface="Calibri" panose="020F0502020204030204" pitchFamily="34" charset="0"/>
              </a:rPr>
              <a:t>calculated</a:t>
            </a:r>
            <a:r>
              <a:rPr lang="es-ES" sz="1600" dirty="0">
                <a:solidFill>
                  <a:srgbClr val="000000"/>
                </a:solidFill>
                <a:latin typeface="Calibri" panose="020F0502020204030204" pitchFamily="34" charset="0"/>
                <a:cs typeface="Calibri" panose="020F0502020204030204" pitchFamily="34" charset="0"/>
              </a:rPr>
              <a:t> </a:t>
            </a:r>
            <a:r>
              <a:rPr lang="es-ES" sz="1600" dirty="0" err="1">
                <a:solidFill>
                  <a:srgbClr val="000000"/>
                </a:solidFill>
                <a:latin typeface="Calibri" panose="020F0502020204030204" pitchFamily="34" charset="0"/>
                <a:cs typeface="Calibri" panose="020F0502020204030204" pitchFamily="34" charset="0"/>
              </a:rPr>
              <a:t>from</a:t>
            </a:r>
            <a:r>
              <a:rPr lang="es-ES" sz="1600" dirty="0">
                <a:solidFill>
                  <a:srgbClr val="000000"/>
                </a:solidFill>
                <a:latin typeface="Calibri" panose="020F0502020204030204" pitchFamily="34" charset="0"/>
                <a:cs typeface="Calibri" panose="020F0502020204030204" pitchFamily="34" charset="0"/>
              </a:rPr>
              <a:t> sorafenib </a:t>
            </a:r>
            <a:r>
              <a:rPr lang="es-ES" sz="1600" dirty="0" err="1">
                <a:solidFill>
                  <a:srgbClr val="000000"/>
                </a:solidFill>
                <a:latin typeface="Calibri" panose="020F0502020204030204" pitchFamily="34" charset="0"/>
                <a:cs typeface="Calibri" panose="020F0502020204030204" pitchFamily="34" charset="0"/>
              </a:rPr>
              <a:t>start</a:t>
            </a:r>
            <a:r>
              <a:rPr lang="es-ES" sz="1600" dirty="0">
                <a:solidFill>
                  <a:srgbClr val="000000"/>
                </a:solidFill>
                <a:latin typeface="Calibri" panose="020F0502020204030204" pitchFamily="34" charset="0"/>
                <a:cs typeface="Calibri" panose="020F0502020204030204" pitchFamily="34" charset="0"/>
              </a:rPr>
              <a:t> </a:t>
            </a:r>
            <a:r>
              <a:rPr lang="es-ES" sz="1600" dirty="0" err="1">
                <a:solidFill>
                  <a:srgbClr val="000000"/>
                </a:solidFill>
                <a:latin typeface="Calibri" panose="020F0502020204030204" pitchFamily="34" charset="0"/>
                <a:cs typeface="Calibri" panose="020F0502020204030204" pitchFamily="34" charset="0"/>
              </a:rPr>
              <a:t>was</a:t>
            </a:r>
            <a:r>
              <a:rPr lang="es-ES" sz="1600" dirty="0">
                <a:solidFill>
                  <a:srgbClr val="000000"/>
                </a:solidFill>
                <a:latin typeface="Calibri" panose="020F0502020204030204" pitchFamily="34" charset="0"/>
                <a:cs typeface="Calibri" panose="020F0502020204030204" pitchFamily="34" charset="0"/>
              </a:rPr>
              <a:t> 28.8 </a:t>
            </a:r>
            <a:r>
              <a:rPr lang="es-ES" sz="1600" dirty="0" err="1">
                <a:solidFill>
                  <a:srgbClr val="000000"/>
                </a:solidFill>
                <a:latin typeface="Calibri" panose="020F0502020204030204" pitchFamily="34" charset="0"/>
                <a:cs typeface="Calibri" panose="020F0502020204030204" pitchFamily="34" charset="0"/>
              </a:rPr>
              <a:t>months</a:t>
            </a:r>
            <a:r>
              <a:rPr lang="es-ES" sz="1600" dirty="0">
                <a:solidFill>
                  <a:srgbClr val="000000"/>
                </a:solidFill>
                <a:latin typeface="Calibri" panose="020F0502020204030204" pitchFamily="34" charset="0"/>
                <a:cs typeface="Calibri" panose="020F0502020204030204" pitchFamily="34" charset="0"/>
              </a:rPr>
              <a:t> (95% CI, 17.6-40.1) in </a:t>
            </a:r>
            <a:r>
              <a:rPr lang="es-ES" sz="1600" dirty="0" err="1">
                <a:solidFill>
                  <a:srgbClr val="000000"/>
                </a:solidFill>
                <a:latin typeface="Calibri" panose="020F0502020204030204" pitchFamily="34" charset="0"/>
                <a:cs typeface="Calibri" panose="020F0502020204030204" pitchFamily="34" charset="0"/>
              </a:rPr>
              <a:t>group</a:t>
            </a:r>
            <a:r>
              <a:rPr lang="es-ES" sz="1600" dirty="0">
                <a:solidFill>
                  <a:srgbClr val="000000"/>
                </a:solidFill>
                <a:latin typeface="Calibri" panose="020F0502020204030204" pitchFamily="34" charset="0"/>
                <a:cs typeface="Calibri" panose="020F0502020204030204" pitchFamily="34" charset="0"/>
              </a:rPr>
              <a:t> 1 versus 15.3 </a:t>
            </a:r>
            <a:r>
              <a:rPr lang="es-ES" sz="1600" dirty="0" err="1">
                <a:solidFill>
                  <a:srgbClr val="000000"/>
                </a:solidFill>
                <a:latin typeface="Calibri" panose="020F0502020204030204" pitchFamily="34" charset="0"/>
                <a:cs typeface="Calibri" panose="020F0502020204030204" pitchFamily="34" charset="0"/>
              </a:rPr>
              <a:t>months</a:t>
            </a:r>
            <a:r>
              <a:rPr lang="es-ES" sz="1600" dirty="0">
                <a:solidFill>
                  <a:srgbClr val="000000"/>
                </a:solidFill>
                <a:latin typeface="Calibri" panose="020F0502020204030204" pitchFamily="34" charset="0"/>
                <a:cs typeface="Calibri" panose="020F0502020204030204" pitchFamily="34" charset="0"/>
              </a:rPr>
              <a:t> (95% CI, 8.8-21.7) in </a:t>
            </a:r>
            <a:r>
              <a:rPr lang="es-ES" sz="1600" dirty="0" err="1">
                <a:solidFill>
                  <a:srgbClr val="000000"/>
                </a:solidFill>
                <a:latin typeface="Calibri" panose="020F0502020204030204" pitchFamily="34" charset="0"/>
                <a:cs typeface="Calibri" panose="020F0502020204030204" pitchFamily="34" charset="0"/>
              </a:rPr>
              <a:t>group</a:t>
            </a:r>
            <a:r>
              <a:rPr lang="es-ES" sz="1600" dirty="0">
                <a:solidFill>
                  <a:srgbClr val="000000"/>
                </a:solidFill>
                <a:latin typeface="Calibri" panose="020F0502020204030204" pitchFamily="34" charset="0"/>
                <a:cs typeface="Calibri" panose="020F0502020204030204" pitchFamily="34" charset="0"/>
              </a:rPr>
              <a:t> 2 (P &lt; 0.01)</a:t>
            </a:r>
          </a:p>
        </p:txBody>
      </p:sp>
    </p:spTree>
    <p:extLst>
      <p:ext uri="{BB962C8B-B14F-4D97-AF65-F5344CB8AC3E}">
        <p14:creationId xmlns:p14="http://schemas.microsoft.com/office/powerpoint/2010/main" val="40994153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92DB4-2CC9-6229-B43A-736465FD443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2A30B018-8C6B-7391-011C-D3B54FC9D6F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D142B280-E9B0-855B-902A-30D3E5FD414D}"/>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0CF8E80C-2883-0590-4647-4AC69BFD91B4}"/>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29F938BF-BE33-B2DD-2709-1B08DC24F8B7}"/>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E5C4FB6C-FC7E-3BBA-5399-2C423AA5472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01A6E82E-A7F0-A8C4-CB20-8FA0766967AF}"/>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9CF12701-6A0F-2EAE-C563-72F10B271F0C}"/>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9E770B89-ABF4-89E1-E3D6-9604A0A93D90}"/>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1A04940-5CD1-D110-73F6-9770EC59AD68}"/>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0ABFC3-B654-4726-DDF1-995272F05B8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829FAC4A-3282-1229-84E7-1797C385DEE6}"/>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9F10998B-8295-8974-5E83-6A43EB0CBD05}"/>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BBB4F0A5-A320-28DF-BA3F-6F060D27606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Placeholder 4">
            <a:extLst>
              <a:ext uri="{FF2B5EF4-FFF2-40B4-BE49-F238E27FC236}">
                <a16:creationId xmlns:a16="http://schemas.microsoft.com/office/drawing/2014/main" id="{66C896BD-E25E-0784-0AD4-BDCD3B656DB0}"/>
              </a:ext>
            </a:extLst>
          </p:cNvPr>
          <p:cNvSpPr txBox="1">
            <a:spLocks/>
          </p:cNvSpPr>
          <p:nvPr/>
        </p:nvSpPr>
        <p:spPr>
          <a:xfrm>
            <a:off x="0" y="165100"/>
            <a:ext cx="12192000" cy="922555"/>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err="1">
                <a:ln>
                  <a:noFill/>
                </a:ln>
                <a:solidFill>
                  <a:schemeClr val="tx2">
                    <a:lumMod val="75000"/>
                  </a:schemeClr>
                </a:solidFill>
                <a:effectLst/>
                <a:uLnTx/>
                <a:uFillTx/>
                <a:latin typeface="Calibri Light" panose="020F0302020204030204"/>
                <a:ea typeface="+mn-ea"/>
                <a:cs typeface="+mn-cs"/>
              </a:rPr>
              <a:t>Allograft</a:t>
            </a:r>
            <a:r>
              <a:rPr kumimoji="0" lang="pt-BR" sz="3200" b="0" i="0" u="none" strike="noStrike" kern="1200" cap="none" spc="0" normalizeH="0" baseline="0" noProof="0" dirty="0">
                <a:ln>
                  <a:noFill/>
                </a:ln>
                <a:solidFill>
                  <a:schemeClr val="tx2">
                    <a:lumMod val="75000"/>
                  </a:scheme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chemeClr val="tx2">
                    <a:lumMod val="75000"/>
                  </a:schemeClr>
                </a:solidFill>
                <a:effectLst/>
                <a:uLnTx/>
                <a:uFillTx/>
                <a:latin typeface="Calibri Light" panose="020F0302020204030204"/>
                <a:ea typeface="+mn-ea"/>
                <a:cs typeface="+mn-cs"/>
              </a:rPr>
              <a:t>rejection</a:t>
            </a:r>
            <a:r>
              <a:rPr kumimoji="0" lang="pt-BR" sz="3200" b="0" i="0" u="none" strike="noStrike" kern="1200" cap="none" spc="0" normalizeH="0" baseline="0" noProof="0" dirty="0">
                <a:ln>
                  <a:noFill/>
                </a:ln>
                <a:solidFill>
                  <a:schemeClr val="tx2">
                    <a:lumMod val="75000"/>
                  </a:schemeClr>
                </a:solidFill>
                <a:effectLst/>
                <a:uLnTx/>
                <a:uFillTx/>
                <a:latin typeface="Calibri Light" panose="020F0302020204030204"/>
                <a:ea typeface="+mn-ea"/>
                <a:cs typeface="+mn-cs"/>
              </a:rPr>
              <a:t> in </a:t>
            </a:r>
            <a:r>
              <a:rPr kumimoji="0" lang="pt-BR" sz="3200" b="0" i="0" u="none" strike="noStrike" kern="1200" cap="none" spc="0" normalizeH="0" baseline="0" noProof="0" dirty="0" err="1">
                <a:ln>
                  <a:noFill/>
                </a:ln>
                <a:solidFill>
                  <a:schemeClr val="tx2">
                    <a:lumMod val="75000"/>
                  </a:schemeClr>
                </a:solidFill>
                <a:effectLst/>
                <a:uLnTx/>
                <a:uFillTx/>
                <a:latin typeface="Calibri Light" panose="020F0302020204030204"/>
                <a:ea typeface="+mn-ea"/>
                <a:cs typeface="+mn-cs"/>
              </a:rPr>
              <a:t>liver</a:t>
            </a:r>
            <a:r>
              <a:rPr kumimoji="0" lang="pt-BR" sz="3200" b="0" i="0" u="none" strike="noStrike" kern="1200" cap="none" spc="0" normalizeH="0" baseline="0" noProof="0" dirty="0">
                <a:ln>
                  <a:noFill/>
                </a:ln>
                <a:solidFill>
                  <a:schemeClr val="tx2">
                    <a:lumMod val="75000"/>
                  </a:scheme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chemeClr val="tx2">
                    <a:lumMod val="75000"/>
                  </a:schemeClr>
                </a:solidFill>
                <a:effectLst/>
                <a:uLnTx/>
                <a:uFillTx/>
                <a:latin typeface="Calibri Light" panose="020F0302020204030204"/>
                <a:ea typeface="+mn-ea"/>
                <a:cs typeface="+mn-cs"/>
              </a:rPr>
              <a:t>transplant</a:t>
            </a:r>
            <a:r>
              <a:rPr kumimoji="0" lang="pt-BR" sz="3200" b="0" i="0" u="none" strike="noStrike" kern="1200" cap="none" spc="0" normalizeH="0" baseline="0" noProof="0" dirty="0">
                <a:ln>
                  <a:noFill/>
                </a:ln>
                <a:solidFill>
                  <a:schemeClr val="tx2">
                    <a:lumMod val="75000"/>
                  </a:schemeClr>
                </a:solidFill>
                <a:effectLst/>
                <a:uLnTx/>
                <a:uFillTx/>
                <a:latin typeface="Calibri Light" panose="020F0302020204030204"/>
                <a:ea typeface="+mn-ea"/>
                <a:cs typeface="+mn-cs"/>
              </a:rPr>
              <a:t> recipientes </a:t>
            </a:r>
            <a:r>
              <a:rPr kumimoji="0" lang="pt-BR" sz="3200" b="0" i="0" u="none" strike="noStrike" kern="1200" cap="none" spc="0" normalizeH="0" baseline="0" noProof="0" dirty="0" err="1">
                <a:ln>
                  <a:noFill/>
                </a:ln>
                <a:solidFill>
                  <a:schemeClr val="tx2">
                    <a:lumMod val="75000"/>
                  </a:schemeClr>
                </a:solidFill>
                <a:effectLst/>
                <a:uLnTx/>
                <a:uFillTx/>
                <a:latin typeface="Calibri Light" panose="020F0302020204030204"/>
                <a:ea typeface="+mn-ea"/>
                <a:cs typeface="+mn-cs"/>
              </a:rPr>
              <a:t>treated</a:t>
            </a:r>
            <a:r>
              <a:rPr kumimoji="0" lang="pt-BR" sz="3200" b="0" i="0" u="none" strike="noStrike" kern="1200" cap="none" spc="0" normalizeH="0" baseline="0" noProof="0" dirty="0">
                <a:ln>
                  <a:noFill/>
                </a:ln>
                <a:solidFill>
                  <a:schemeClr val="tx2">
                    <a:lumMod val="75000"/>
                  </a:scheme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chemeClr val="tx2">
                    <a:lumMod val="75000"/>
                  </a:schemeClr>
                </a:solidFill>
                <a:effectLst/>
                <a:uLnTx/>
                <a:uFillTx/>
                <a:latin typeface="Calibri Light" panose="020F0302020204030204"/>
                <a:ea typeface="+mn-ea"/>
                <a:cs typeface="+mn-cs"/>
              </a:rPr>
              <a:t>with</a:t>
            </a:r>
            <a:r>
              <a:rPr kumimoji="0" lang="pt-BR" sz="3200" b="0" i="0" u="none" strike="noStrike" kern="1200" cap="none" spc="0" normalizeH="0" baseline="0" noProof="0" dirty="0">
                <a:ln>
                  <a:noFill/>
                </a:ln>
                <a:solidFill>
                  <a:schemeClr val="tx2">
                    <a:lumMod val="75000"/>
                  </a:schemeClr>
                </a:solidFill>
                <a:effectLst/>
                <a:uLnTx/>
                <a:uFillTx/>
                <a:latin typeface="Calibri Light" panose="020F0302020204030204"/>
                <a:ea typeface="+mn-ea"/>
                <a:cs typeface="+mn-cs"/>
              </a:rPr>
              <a:t> ICI</a:t>
            </a:r>
          </a:p>
        </p:txBody>
      </p:sp>
      <p:sp>
        <p:nvSpPr>
          <p:cNvPr id="3" name="Text Placeholder 5">
            <a:extLst>
              <a:ext uri="{FF2B5EF4-FFF2-40B4-BE49-F238E27FC236}">
                <a16:creationId xmlns:a16="http://schemas.microsoft.com/office/drawing/2014/main" id="{FCCBBCBD-A564-9C60-CB3F-1D064C3BF615}"/>
              </a:ext>
            </a:extLst>
          </p:cNvPr>
          <p:cNvSpPr txBox="1">
            <a:spLocks/>
          </p:cNvSpPr>
          <p:nvPr/>
        </p:nvSpPr>
        <p:spPr>
          <a:xfrm>
            <a:off x="1157548" y="6003808"/>
            <a:ext cx="10886599" cy="400111"/>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400" dirty="0" err="1">
                <a:solidFill>
                  <a:schemeClr val="tx1"/>
                </a:solidFill>
              </a:rPr>
              <a:t>Luo</a:t>
            </a:r>
            <a:r>
              <a:rPr lang="es-ES" sz="1400" dirty="0">
                <a:solidFill>
                  <a:schemeClr val="tx1"/>
                </a:solidFill>
              </a:rPr>
              <a:t> Y et al. </a:t>
            </a:r>
            <a:r>
              <a:rPr lang="es-ES" sz="1400" dirty="0" err="1">
                <a:solidFill>
                  <a:schemeClr val="tx1"/>
                </a:solidFill>
              </a:rPr>
              <a:t>World</a:t>
            </a:r>
            <a:r>
              <a:rPr lang="es-ES" sz="1400" dirty="0">
                <a:solidFill>
                  <a:schemeClr val="tx1"/>
                </a:solidFill>
              </a:rPr>
              <a:t> J </a:t>
            </a:r>
            <a:r>
              <a:rPr lang="es-ES" sz="1400" dirty="0" err="1">
                <a:solidFill>
                  <a:schemeClr val="tx1"/>
                </a:solidFill>
              </a:rPr>
              <a:t>Gastrointest</a:t>
            </a:r>
            <a:r>
              <a:rPr lang="es-ES" sz="1400" dirty="0">
                <a:solidFill>
                  <a:schemeClr val="tx1"/>
                </a:solidFill>
              </a:rPr>
              <a:t> Oncol 2022; 14(1): 163-180</a:t>
            </a:r>
            <a:br>
              <a:rPr lang="es-ES" sz="1400" dirty="0">
                <a:solidFill>
                  <a:schemeClr val="tx1"/>
                </a:solidFill>
              </a:rPr>
            </a:br>
            <a:endParaRPr lang="en-BR" sz="1400" dirty="0">
              <a:solidFill>
                <a:schemeClr val="tx1"/>
              </a:solidFill>
            </a:endParaRPr>
          </a:p>
        </p:txBody>
      </p:sp>
      <p:sp>
        <p:nvSpPr>
          <p:cNvPr id="4" name="Line 6">
            <a:extLst>
              <a:ext uri="{FF2B5EF4-FFF2-40B4-BE49-F238E27FC236}">
                <a16:creationId xmlns:a16="http://schemas.microsoft.com/office/drawing/2014/main" id="{A2A04F5B-6A5A-D544-5A65-1BEAF26825F7}"/>
              </a:ext>
            </a:extLst>
          </p:cNvPr>
          <p:cNvSpPr>
            <a:spLocks noChangeShapeType="1"/>
          </p:cNvSpPr>
          <p:nvPr/>
        </p:nvSpPr>
        <p:spPr bwMode="auto">
          <a:xfrm>
            <a:off x="455661" y="1125460"/>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graphicFrame>
        <p:nvGraphicFramePr>
          <p:cNvPr id="10" name="Tabela 2">
            <a:extLst>
              <a:ext uri="{FF2B5EF4-FFF2-40B4-BE49-F238E27FC236}">
                <a16:creationId xmlns:a16="http://schemas.microsoft.com/office/drawing/2014/main" id="{F544A2CB-67DB-E07D-BFDB-F6D45F4B9012}"/>
              </a:ext>
            </a:extLst>
          </p:cNvPr>
          <p:cNvGraphicFramePr>
            <a:graphicFrameLocks noGrp="1"/>
          </p:cNvGraphicFramePr>
          <p:nvPr>
            <p:extLst>
              <p:ext uri="{D42A27DB-BD31-4B8C-83A1-F6EECF244321}">
                <p14:modId xmlns:p14="http://schemas.microsoft.com/office/powerpoint/2010/main" val="1327724981"/>
              </p:ext>
            </p:extLst>
          </p:nvPr>
        </p:nvGraphicFramePr>
        <p:xfrm>
          <a:off x="1396793" y="2121352"/>
          <a:ext cx="9398415" cy="2519409"/>
        </p:xfrm>
        <a:graphic>
          <a:graphicData uri="http://schemas.openxmlformats.org/drawingml/2006/table">
            <a:tbl>
              <a:tblPr firstRow="1" bandRow="1">
                <a:tableStyleId>{5C22544A-7EE6-4342-B048-85BDC9FD1C3A}</a:tableStyleId>
              </a:tblPr>
              <a:tblGrid>
                <a:gridCol w="3132805">
                  <a:extLst>
                    <a:ext uri="{9D8B030D-6E8A-4147-A177-3AD203B41FA5}">
                      <a16:colId xmlns:a16="http://schemas.microsoft.com/office/drawing/2014/main" val="2892127317"/>
                    </a:ext>
                  </a:extLst>
                </a:gridCol>
                <a:gridCol w="3132805">
                  <a:extLst>
                    <a:ext uri="{9D8B030D-6E8A-4147-A177-3AD203B41FA5}">
                      <a16:colId xmlns:a16="http://schemas.microsoft.com/office/drawing/2014/main" val="4143703864"/>
                    </a:ext>
                  </a:extLst>
                </a:gridCol>
                <a:gridCol w="3132805">
                  <a:extLst>
                    <a:ext uri="{9D8B030D-6E8A-4147-A177-3AD203B41FA5}">
                      <a16:colId xmlns:a16="http://schemas.microsoft.com/office/drawing/2014/main" val="237770833"/>
                    </a:ext>
                  </a:extLst>
                </a:gridCol>
              </a:tblGrid>
              <a:tr h="518093">
                <a:tc>
                  <a:txBody>
                    <a:bodyPr/>
                    <a:lstStyle/>
                    <a:p>
                      <a:pPr algn="ctr"/>
                      <a:r>
                        <a:rPr lang="pt-BR" sz="1400" dirty="0"/>
                        <a:t>N </a:t>
                      </a:r>
                      <a:r>
                        <a:rPr lang="pt-BR" sz="1400" dirty="0" err="1"/>
                        <a:t>of</a:t>
                      </a:r>
                      <a:r>
                        <a:rPr lang="pt-BR" sz="1400" dirty="0"/>
                        <a:t> LT recipientes </a:t>
                      </a:r>
                      <a:r>
                        <a:rPr lang="pt-BR" sz="1400" dirty="0" err="1"/>
                        <a:t>who</a:t>
                      </a:r>
                      <a:r>
                        <a:rPr lang="pt-BR" sz="1400" dirty="0"/>
                        <a:t> </a:t>
                      </a:r>
                      <a:r>
                        <a:rPr lang="pt-BR" sz="1400" dirty="0" err="1"/>
                        <a:t>developed</a:t>
                      </a:r>
                      <a:r>
                        <a:rPr lang="pt-BR" sz="1400" dirty="0"/>
                        <a:t> </a:t>
                      </a:r>
                      <a:r>
                        <a:rPr lang="pt-BR" sz="1400" dirty="0" err="1"/>
                        <a:t>acute</a:t>
                      </a:r>
                      <a:r>
                        <a:rPr lang="pt-BR" sz="1400" dirty="0"/>
                        <a:t> </a:t>
                      </a:r>
                      <a:r>
                        <a:rPr lang="pt-BR" sz="1400" dirty="0" err="1"/>
                        <a:t>rejection</a:t>
                      </a:r>
                      <a:endParaRPr lang="en-US" sz="1400" dirty="0"/>
                    </a:p>
                  </a:txBody>
                  <a:tcPr marL="91428" marR="91428" marT="45714" marB="45714"/>
                </a:tc>
                <a:tc>
                  <a:txBody>
                    <a:bodyPr/>
                    <a:lstStyle/>
                    <a:p>
                      <a:pPr algn="ctr"/>
                      <a:r>
                        <a:rPr lang="pt-BR" sz="1400" dirty="0" err="1"/>
                        <a:t>Organ</a:t>
                      </a:r>
                      <a:r>
                        <a:rPr lang="pt-BR" sz="1400" dirty="0"/>
                        <a:t> </a:t>
                      </a:r>
                      <a:r>
                        <a:rPr lang="pt-BR" sz="1400" dirty="0" err="1"/>
                        <a:t>failure</a:t>
                      </a:r>
                      <a:r>
                        <a:rPr lang="pt-BR" sz="1400" dirty="0"/>
                        <a:t> </a:t>
                      </a:r>
                      <a:r>
                        <a:rPr lang="pt-BR" sz="1400" dirty="0" err="1"/>
                        <a:t>after</a:t>
                      </a:r>
                      <a:r>
                        <a:rPr lang="pt-BR" sz="1400" dirty="0"/>
                        <a:t> </a:t>
                      </a:r>
                      <a:r>
                        <a:rPr lang="pt-BR" sz="1400" dirty="0" err="1"/>
                        <a:t>acute</a:t>
                      </a:r>
                      <a:r>
                        <a:rPr lang="pt-BR" sz="1400" dirty="0"/>
                        <a:t> </a:t>
                      </a:r>
                      <a:r>
                        <a:rPr lang="pt-BR" sz="1400" dirty="0" err="1"/>
                        <a:t>rejection</a:t>
                      </a:r>
                      <a:endParaRPr lang="en-US" sz="1400" dirty="0"/>
                    </a:p>
                  </a:txBody>
                  <a:tcPr marL="91428" marR="91428" marT="45714" marB="45714"/>
                </a:tc>
                <a:tc>
                  <a:txBody>
                    <a:bodyPr/>
                    <a:lstStyle/>
                    <a:p>
                      <a:pPr algn="ctr"/>
                      <a:r>
                        <a:rPr lang="pt-BR" sz="1400" dirty="0" err="1"/>
                        <a:t>Reference</a:t>
                      </a:r>
                      <a:endParaRPr lang="en-US" sz="1400" dirty="0"/>
                    </a:p>
                  </a:txBody>
                  <a:tcPr marL="91428" marR="91428" marT="45714" marB="45714"/>
                </a:tc>
                <a:extLst>
                  <a:ext uri="{0D108BD9-81ED-4DB2-BD59-A6C34878D82A}">
                    <a16:rowId xmlns:a16="http://schemas.microsoft.com/office/drawing/2014/main" val="2640371619"/>
                  </a:ext>
                </a:extLst>
              </a:tr>
              <a:tr h="370792">
                <a:tc>
                  <a:txBody>
                    <a:bodyPr/>
                    <a:lstStyle/>
                    <a:p>
                      <a:pPr algn="ctr"/>
                      <a:r>
                        <a:rPr lang="pt-BR" sz="1400" dirty="0"/>
                        <a:t>4/11 (36%)</a:t>
                      </a:r>
                      <a:endParaRPr lang="en-US" sz="1400" dirty="0"/>
                    </a:p>
                  </a:txBody>
                  <a:tcPr marL="91428" marR="91428" marT="45714" marB="45714"/>
                </a:tc>
                <a:tc>
                  <a:txBody>
                    <a:bodyPr/>
                    <a:lstStyle/>
                    <a:p>
                      <a:pPr algn="ctr"/>
                      <a:r>
                        <a:rPr lang="pt-BR" sz="1400" dirty="0"/>
                        <a:t>3 /4  (75%)</a:t>
                      </a:r>
                      <a:endParaRPr lang="en-US" sz="1400" dirty="0"/>
                    </a:p>
                  </a:txBody>
                  <a:tcPr marL="91428" marR="91428" marT="45714" marB="45714"/>
                </a:tc>
                <a:tc>
                  <a:txBody>
                    <a:bodyPr/>
                    <a:lstStyle/>
                    <a:p>
                      <a:pPr algn="ctr"/>
                      <a:r>
                        <a:rPr lang="pt-BR" sz="1400" dirty="0" err="1"/>
                        <a:t>Gassmann</a:t>
                      </a:r>
                      <a:r>
                        <a:rPr lang="pt-BR" sz="1400" dirty="0"/>
                        <a:t>, </a:t>
                      </a:r>
                      <a:r>
                        <a:rPr lang="pt-BR" sz="1400" dirty="0" err="1"/>
                        <a:t>Transpl</a:t>
                      </a:r>
                      <a:r>
                        <a:rPr lang="pt-BR" sz="1400" dirty="0"/>
                        <a:t> Direct 2018</a:t>
                      </a:r>
                      <a:endParaRPr lang="en-US" sz="1400" dirty="0"/>
                    </a:p>
                  </a:txBody>
                  <a:tcPr marL="91428" marR="91428" marT="45714" marB="45714"/>
                </a:tc>
                <a:extLst>
                  <a:ext uri="{0D108BD9-81ED-4DB2-BD59-A6C34878D82A}">
                    <a16:rowId xmlns:a16="http://schemas.microsoft.com/office/drawing/2014/main" val="335974890"/>
                  </a:ext>
                </a:extLst>
              </a:tr>
              <a:tr h="518093">
                <a:tc>
                  <a:txBody>
                    <a:bodyPr/>
                    <a:lstStyle/>
                    <a:p>
                      <a:pPr algn="ctr"/>
                      <a:r>
                        <a:rPr lang="pt-BR" sz="1400" dirty="0"/>
                        <a:t>9/24 (37.5%)</a:t>
                      </a:r>
                      <a:endParaRPr lang="en-US" sz="1400" dirty="0"/>
                    </a:p>
                  </a:txBody>
                  <a:tcPr marL="91428" marR="91428" marT="45714" marB="45714"/>
                </a:tc>
                <a:tc>
                  <a:txBody>
                    <a:bodyPr/>
                    <a:lstStyle/>
                    <a:p>
                      <a:pPr algn="ctr"/>
                      <a:r>
                        <a:rPr lang="pt-BR" sz="1400" dirty="0"/>
                        <a:t>6 / 8 (75%)</a:t>
                      </a:r>
                      <a:endParaRPr lang="en-US" sz="1400" dirty="0"/>
                    </a:p>
                  </a:txBody>
                  <a:tcPr marL="91428" marR="91428" marT="45714" marB="45714"/>
                </a:tc>
                <a:tc>
                  <a:txBody>
                    <a:bodyPr/>
                    <a:lstStyle/>
                    <a:p>
                      <a:pPr algn="ctr"/>
                      <a:r>
                        <a:rPr lang="pt-BR" sz="1400" dirty="0"/>
                        <a:t>D´</a:t>
                      </a:r>
                      <a:r>
                        <a:rPr lang="pt-BR" sz="1400" dirty="0" err="1"/>
                        <a:t>Izarny-Gargas</a:t>
                      </a:r>
                      <a:r>
                        <a:rPr lang="pt-BR" sz="1400" dirty="0"/>
                        <a:t>, Am J </a:t>
                      </a:r>
                      <a:r>
                        <a:rPr lang="pt-BR" sz="1400" dirty="0" err="1"/>
                        <a:t>Tranaspl</a:t>
                      </a:r>
                      <a:r>
                        <a:rPr lang="pt-BR" sz="1400" dirty="0"/>
                        <a:t> 2020</a:t>
                      </a:r>
                      <a:endParaRPr lang="en-US" sz="1400" dirty="0"/>
                    </a:p>
                  </a:txBody>
                  <a:tcPr marL="91428" marR="91428" marT="45714" marB="45714"/>
                </a:tc>
                <a:extLst>
                  <a:ext uri="{0D108BD9-81ED-4DB2-BD59-A6C34878D82A}">
                    <a16:rowId xmlns:a16="http://schemas.microsoft.com/office/drawing/2014/main" val="1112869611"/>
                  </a:ext>
                </a:extLst>
              </a:tr>
              <a:tr h="370792">
                <a:tc>
                  <a:txBody>
                    <a:bodyPr/>
                    <a:lstStyle/>
                    <a:p>
                      <a:pPr algn="ctr"/>
                      <a:r>
                        <a:rPr lang="pt-BR" sz="1400" dirty="0"/>
                        <a:t>7/19 (39%)</a:t>
                      </a:r>
                      <a:endParaRPr lang="en-US" sz="1400" dirty="0"/>
                    </a:p>
                  </a:txBody>
                  <a:tcPr marL="91428" marR="91428" marT="45714" marB="45714"/>
                </a:tc>
                <a:tc>
                  <a:txBody>
                    <a:bodyPr/>
                    <a:lstStyle/>
                    <a:p>
                      <a:pPr algn="ctr"/>
                      <a:r>
                        <a:rPr lang="pt-BR" sz="1400" dirty="0"/>
                        <a:t>Non-</a:t>
                      </a:r>
                      <a:r>
                        <a:rPr lang="pt-BR" sz="1400" dirty="0" err="1"/>
                        <a:t>reported</a:t>
                      </a:r>
                      <a:endParaRPr lang="en-US" sz="1400" dirty="0"/>
                    </a:p>
                  </a:txBody>
                  <a:tcPr marL="91428" marR="91428" marT="45714" marB="45714"/>
                </a:tc>
                <a:tc>
                  <a:txBody>
                    <a:bodyPr/>
                    <a:lstStyle/>
                    <a:p>
                      <a:pPr algn="ctr"/>
                      <a:r>
                        <a:rPr lang="pt-BR" sz="1400" dirty="0"/>
                        <a:t>Kumar, The </a:t>
                      </a:r>
                      <a:r>
                        <a:rPr lang="pt-BR" sz="1400" dirty="0" err="1"/>
                        <a:t>Oncologist</a:t>
                      </a:r>
                      <a:r>
                        <a:rPr lang="pt-BR" sz="1400" dirty="0"/>
                        <a:t> 2020</a:t>
                      </a:r>
                      <a:endParaRPr lang="en-US" sz="1400" dirty="0"/>
                    </a:p>
                  </a:txBody>
                  <a:tcPr marL="91428" marR="91428" marT="45714" marB="45714"/>
                </a:tc>
                <a:extLst>
                  <a:ext uri="{0D108BD9-81ED-4DB2-BD59-A6C34878D82A}">
                    <a16:rowId xmlns:a16="http://schemas.microsoft.com/office/drawing/2014/main" val="3696423091"/>
                  </a:ext>
                </a:extLst>
              </a:tr>
              <a:tr h="370792">
                <a:tc>
                  <a:txBody>
                    <a:bodyPr/>
                    <a:lstStyle/>
                    <a:p>
                      <a:pPr algn="ctr"/>
                      <a:r>
                        <a:rPr lang="pt-BR" sz="1400" dirty="0"/>
                        <a:t>2/8 (25%)</a:t>
                      </a:r>
                      <a:endParaRPr lang="en-US" sz="1400" dirty="0"/>
                    </a:p>
                  </a:txBody>
                  <a:tcPr marL="91428" marR="91428" marT="45714" marB="45714"/>
                </a:tc>
                <a:tc>
                  <a:txBody>
                    <a:bodyPr/>
                    <a:lstStyle/>
                    <a:p>
                      <a:pPr algn="ctr"/>
                      <a:r>
                        <a:rPr lang="pt-BR" sz="1400" dirty="0"/>
                        <a:t>0</a:t>
                      </a:r>
                      <a:endParaRPr lang="en-US" sz="1400" dirty="0"/>
                    </a:p>
                  </a:txBody>
                  <a:tcPr marL="91428" marR="91428" marT="45714" marB="45714"/>
                </a:tc>
                <a:tc>
                  <a:txBody>
                    <a:bodyPr/>
                    <a:lstStyle/>
                    <a:p>
                      <a:pPr algn="ctr"/>
                      <a:r>
                        <a:rPr lang="pt-BR" sz="1400" dirty="0" err="1"/>
                        <a:t>Owoyemi</a:t>
                      </a:r>
                      <a:r>
                        <a:rPr lang="pt-BR" sz="1400" dirty="0"/>
                        <a:t>, </a:t>
                      </a:r>
                      <a:r>
                        <a:rPr lang="pt-BR" sz="1400" dirty="0" err="1"/>
                        <a:t>Cancer</a:t>
                      </a:r>
                      <a:r>
                        <a:rPr lang="pt-BR" sz="1400" dirty="0"/>
                        <a:t> 2020</a:t>
                      </a:r>
                      <a:endParaRPr lang="en-US" sz="1400" dirty="0"/>
                    </a:p>
                  </a:txBody>
                  <a:tcPr marL="91428" marR="91428" marT="45714" marB="45714"/>
                </a:tc>
                <a:extLst>
                  <a:ext uri="{0D108BD9-81ED-4DB2-BD59-A6C34878D82A}">
                    <a16:rowId xmlns:a16="http://schemas.microsoft.com/office/drawing/2014/main" val="3915600345"/>
                  </a:ext>
                </a:extLst>
              </a:tr>
              <a:tr h="370792">
                <a:tc>
                  <a:txBody>
                    <a:bodyPr/>
                    <a:lstStyle/>
                    <a:p>
                      <a:pPr algn="ctr"/>
                      <a:r>
                        <a:rPr lang="pt-BR" sz="1400" dirty="0"/>
                        <a:t>7/20 (35%)</a:t>
                      </a:r>
                      <a:endParaRPr lang="en-US" sz="1400" dirty="0"/>
                    </a:p>
                  </a:txBody>
                  <a:tcPr marL="91428" marR="91428" marT="45714" marB="45714"/>
                </a:tc>
                <a:tc>
                  <a:txBody>
                    <a:bodyPr/>
                    <a:lstStyle/>
                    <a:p>
                      <a:pPr algn="ctr"/>
                      <a:r>
                        <a:rPr lang="pt-BR" sz="1400" dirty="0"/>
                        <a:t>6/7 (86%)</a:t>
                      </a:r>
                      <a:endParaRPr lang="en-US" sz="1400" dirty="0"/>
                    </a:p>
                  </a:txBody>
                  <a:tcPr marL="91428" marR="91428" marT="45714" marB="45714"/>
                </a:tc>
                <a:tc>
                  <a:txBody>
                    <a:bodyPr/>
                    <a:lstStyle/>
                    <a:p>
                      <a:pPr algn="ctr"/>
                      <a:r>
                        <a:rPr lang="pt-BR" sz="1400" dirty="0"/>
                        <a:t>Fisher, J Am </a:t>
                      </a:r>
                      <a:r>
                        <a:rPr lang="pt-BR" sz="1400" dirty="0" err="1"/>
                        <a:t>Acad</a:t>
                      </a:r>
                      <a:r>
                        <a:rPr lang="pt-BR" sz="1400" dirty="0"/>
                        <a:t> Dermatol, 2020</a:t>
                      </a:r>
                      <a:endParaRPr lang="en-US" sz="1400" dirty="0"/>
                    </a:p>
                  </a:txBody>
                  <a:tcPr marL="91428" marR="91428" marT="45714" marB="45714"/>
                </a:tc>
                <a:extLst>
                  <a:ext uri="{0D108BD9-81ED-4DB2-BD59-A6C34878D82A}">
                    <a16:rowId xmlns:a16="http://schemas.microsoft.com/office/drawing/2014/main" val="3547678933"/>
                  </a:ext>
                </a:extLst>
              </a:tr>
            </a:tbl>
          </a:graphicData>
        </a:graphic>
      </p:graphicFrame>
      <p:sp>
        <p:nvSpPr>
          <p:cNvPr id="11" name="CaixaDeTexto 3">
            <a:extLst>
              <a:ext uri="{FF2B5EF4-FFF2-40B4-BE49-F238E27FC236}">
                <a16:creationId xmlns:a16="http://schemas.microsoft.com/office/drawing/2014/main" id="{4903F904-6EEA-74D5-3B85-DF8E230CFB40}"/>
              </a:ext>
            </a:extLst>
          </p:cNvPr>
          <p:cNvSpPr txBox="1"/>
          <p:nvPr/>
        </p:nvSpPr>
        <p:spPr>
          <a:xfrm>
            <a:off x="1219042" y="1488178"/>
            <a:ext cx="9398414" cy="338510"/>
          </a:xfrm>
          <a:prstGeom prst="rect">
            <a:avLst/>
          </a:prstGeom>
          <a:noFill/>
        </p:spPr>
        <p:txBody>
          <a:bodyPr wrap="square" rtlCol="0">
            <a:spAutoFit/>
          </a:bodyPr>
          <a:lstStyle/>
          <a:p>
            <a:pPr algn="ctr"/>
            <a:r>
              <a:rPr lang="pt-BR" sz="1600" b="1" dirty="0" err="1"/>
              <a:t>Allograft</a:t>
            </a:r>
            <a:r>
              <a:rPr lang="pt-BR" sz="1600" b="1" dirty="0"/>
              <a:t> </a:t>
            </a:r>
            <a:r>
              <a:rPr lang="pt-BR" sz="1600" b="1" dirty="0" err="1"/>
              <a:t>rejection</a:t>
            </a:r>
            <a:r>
              <a:rPr lang="pt-BR" sz="1600" b="1" dirty="0"/>
              <a:t> in </a:t>
            </a:r>
            <a:r>
              <a:rPr lang="pt-BR" sz="1600" b="1" dirty="0" err="1"/>
              <a:t>liver</a:t>
            </a:r>
            <a:r>
              <a:rPr lang="pt-BR" sz="1600" b="1" dirty="0"/>
              <a:t> </a:t>
            </a:r>
            <a:r>
              <a:rPr lang="pt-BR" sz="1600" b="1" dirty="0" err="1"/>
              <a:t>transplant</a:t>
            </a:r>
            <a:r>
              <a:rPr lang="pt-BR" sz="1600" b="1" dirty="0"/>
              <a:t> recipientes </a:t>
            </a:r>
            <a:r>
              <a:rPr lang="pt-BR" sz="1600" b="1" dirty="0" err="1"/>
              <a:t>treated</a:t>
            </a:r>
            <a:r>
              <a:rPr lang="pt-BR" sz="1600" b="1" dirty="0"/>
              <a:t> </a:t>
            </a:r>
            <a:r>
              <a:rPr lang="pt-BR" sz="1600" b="1" dirty="0" err="1"/>
              <a:t>with</a:t>
            </a:r>
            <a:r>
              <a:rPr lang="pt-BR" sz="1600" b="1" dirty="0"/>
              <a:t> </a:t>
            </a:r>
            <a:r>
              <a:rPr lang="pt-BR" sz="1600" b="1" dirty="0" err="1"/>
              <a:t>ICI</a:t>
            </a:r>
            <a:r>
              <a:rPr lang="pt-BR" sz="1600" b="1" dirty="0"/>
              <a:t>: case series </a:t>
            </a:r>
            <a:r>
              <a:rPr lang="pt-BR" sz="1600" b="1" dirty="0" err="1"/>
              <a:t>with</a:t>
            </a:r>
            <a:r>
              <a:rPr lang="pt-BR" sz="1600" b="1" dirty="0"/>
              <a:t> &gt; 3 </a:t>
            </a:r>
            <a:r>
              <a:rPr lang="pt-BR" sz="1600" b="1" dirty="0" err="1"/>
              <a:t>patients</a:t>
            </a:r>
            <a:endParaRPr lang="en-US" sz="1600" b="1" dirty="0"/>
          </a:p>
        </p:txBody>
      </p:sp>
      <p:sp>
        <p:nvSpPr>
          <p:cNvPr id="20" name="CaixaDeTexto 8">
            <a:extLst>
              <a:ext uri="{FF2B5EF4-FFF2-40B4-BE49-F238E27FC236}">
                <a16:creationId xmlns:a16="http://schemas.microsoft.com/office/drawing/2014/main" id="{C3F3FDD4-5912-4484-90CA-C929600634D7}"/>
              </a:ext>
            </a:extLst>
          </p:cNvPr>
          <p:cNvSpPr txBox="1"/>
          <p:nvPr/>
        </p:nvSpPr>
        <p:spPr>
          <a:xfrm>
            <a:off x="1523802" y="4894089"/>
            <a:ext cx="9506555" cy="785241"/>
          </a:xfrm>
          <a:prstGeom prst="rect">
            <a:avLst/>
          </a:prstGeom>
          <a:noFill/>
        </p:spPr>
        <p:txBody>
          <a:bodyPr wrap="square">
            <a:spAutoFit/>
          </a:bodyPr>
          <a:lstStyle/>
          <a:p>
            <a:pPr marL="285721" indent="-285721">
              <a:lnSpc>
                <a:spcPct val="150000"/>
              </a:lnSpc>
              <a:buFont typeface="Arial" panose="020B0604020202020204" pitchFamily="34" charset="0"/>
              <a:buChar char="•"/>
            </a:pPr>
            <a:r>
              <a:rPr lang="en-US" sz="1600" dirty="0"/>
              <a:t>The average time to graft rejection from first ICI use was 3 weeks;</a:t>
            </a:r>
          </a:p>
          <a:p>
            <a:pPr marL="285721" indent="-285721">
              <a:lnSpc>
                <a:spcPct val="150000"/>
              </a:lnSpc>
              <a:buFont typeface="Arial" panose="020B0604020202020204" pitchFamily="34" charset="0"/>
              <a:buChar char="•"/>
            </a:pPr>
            <a:r>
              <a:rPr lang="en-US" sz="1600" dirty="0"/>
              <a:t>Most graft rejection after ICI therapy occurred in patients who had transplant within 3 years;</a:t>
            </a:r>
          </a:p>
        </p:txBody>
      </p:sp>
      <p:sp>
        <p:nvSpPr>
          <p:cNvPr id="21" name="CaixaDeTexto 11">
            <a:extLst>
              <a:ext uri="{FF2B5EF4-FFF2-40B4-BE49-F238E27FC236}">
                <a16:creationId xmlns:a16="http://schemas.microsoft.com/office/drawing/2014/main" id="{F5D6003B-0730-2C1E-C9E7-F142A088B8A4}"/>
              </a:ext>
            </a:extLst>
          </p:cNvPr>
          <p:cNvSpPr txBox="1"/>
          <p:nvPr/>
        </p:nvSpPr>
        <p:spPr>
          <a:xfrm>
            <a:off x="211747" y="5910826"/>
            <a:ext cx="3745602" cy="261576"/>
          </a:xfrm>
          <a:prstGeom prst="rect">
            <a:avLst/>
          </a:prstGeom>
          <a:noFill/>
        </p:spPr>
        <p:txBody>
          <a:bodyPr wrap="square">
            <a:spAutoFit/>
          </a:bodyPr>
          <a:lstStyle/>
          <a:p>
            <a:r>
              <a:rPr lang="en-US" sz="1050" dirty="0">
                <a:solidFill>
                  <a:srgbClr val="212121"/>
                </a:solidFill>
              </a:rPr>
              <a:t>ICI: Immune checkpoint inhibitors; LT: liver </a:t>
            </a:r>
            <a:r>
              <a:rPr lang="en-US" sz="1050" dirty="0" err="1">
                <a:solidFill>
                  <a:srgbClr val="212121"/>
                </a:solidFill>
              </a:rPr>
              <a:t>tranasplant</a:t>
            </a:r>
            <a:endParaRPr lang="en-US" sz="1050" dirty="0"/>
          </a:p>
        </p:txBody>
      </p:sp>
    </p:spTree>
    <p:extLst>
      <p:ext uri="{BB962C8B-B14F-4D97-AF65-F5344CB8AC3E}">
        <p14:creationId xmlns:p14="http://schemas.microsoft.com/office/powerpoint/2010/main" val="4073529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EA328-A158-2DC1-6839-0A37AEA091E6}"/>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ABD3E795-5CFC-B832-6933-D3D60F4EBA7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2CAC7DAD-361D-69E5-4D36-4DA75ED7F7BA}"/>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17DCC2A-4EF1-0604-53F5-7CA52D1D74E6}"/>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C6F57AA-4A05-90B7-0347-010982BE141D}"/>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91445304-2960-84AE-B498-DF15B5546DE3}"/>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F242E414-C7CA-8ED3-AA31-3D109A6ED77A}"/>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A7C5417-70B5-C9DF-555E-ADCA2A3F8C8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B883F20C-51A1-31CF-1BF4-27580E47AAB3}"/>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72428A8D-C345-1368-DCBE-D48C7F407169}"/>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3D31525F-1AE6-DFB2-C8B5-77C8FE0012E5}"/>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B5E83383-FD7E-57A4-A46C-1FC9292CBC0D}"/>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39498701-75A3-106A-EC26-A02BA412074C}"/>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DA62CABC-9EFE-E037-563D-D88E8A7E7D6B}"/>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Placeholder 4">
            <a:extLst>
              <a:ext uri="{FF2B5EF4-FFF2-40B4-BE49-F238E27FC236}">
                <a16:creationId xmlns:a16="http://schemas.microsoft.com/office/drawing/2014/main" id="{4B05C3D5-D179-A0E7-EE4B-DB5F2C1A61FA}"/>
              </a:ext>
            </a:extLst>
          </p:cNvPr>
          <p:cNvSpPr txBox="1">
            <a:spLocks/>
          </p:cNvSpPr>
          <p:nvPr/>
        </p:nvSpPr>
        <p:spPr>
          <a:xfrm>
            <a:off x="0" y="165101"/>
            <a:ext cx="12192000" cy="400110"/>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err="1">
                <a:ln>
                  <a:noFill/>
                </a:ln>
                <a:solidFill>
                  <a:srgbClr val="4472C4">
                    <a:lumMod val="50000"/>
                  </a:srgbClr>
                </a:solidFill>
                <a:effectLst/>
                <a:uLnTx/>
                <a:uFillTx/>
                <a:latin typeface="Calibri Light" panose="020F0302020204030204"/>
                <a:ea typeface="+mn-ea"/>
                <a:cs typeface="+mn-cs"/>
              </a:rPr>
              <a:t>Outcomes</a:t>
            </a:r>
            <a:r>
              <a:rPr kumimoji="0" lang="pt-BR" sz="32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rgbClr val="4472C4">
                    <a:lumMod val="50000"/>
                  </a:srgbClr>
                </a:solidFill>
                <a:effectLst/>
                <a:uLnTx/>
                <a:uFillTx/>
                <a:latin typeface="Calibri Light" panose="020F0302020204030204"/>
                <a:ea typeface="+mn-ea"/>
                <a:cs typeface="+mn-cs"/>
              </a:rPr>
              <a:t>of</a:t>
            </a:r>
            <a:r>
              <a:rPr kumimoji="0" lang="pt-BR" sz="32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rgbClr val="4472C4">
                    <a:lumMod val="50000"/>
                  </a:srgbClr>
                </a:solidFill>
                <a:effectLst/>
                <a:uLnTx/>
                <a:uFillTx/>
                <a:latin typeface="Calibri Light" panose="020F0302020204030204"/>
                <a:ea typeface="+mn-ea"/>
                <a:cs typeface="+mn-cs"/>
              </a:rPr>
              <a:t>postLT</a:t>
            </a:r>
            <a:r>
              <a:rPr kumimoji="0" lang="pt-BR" sz="32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rgbClr val="4472C4">
                    <a:lumMod val="50000"/>
                  </a:srgbClr>
                </a:solidFill>
                <a:effectLst/>
                <a:uLnTx/>
                <a:uFillTx/>
                <a:latin typeface="Calibri Light" panose="020F0302020204030204"/>
                <a:ea typeface="+mn-ea"/>
                <a:cs typeface="+mn-cs"/>
              </a:rPr>
              <a:t>rrecurrent</a:t>
            </a:r>
            <a:r>
              <a:rPr kumimoji="0" lang="pt-BR" sz="32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rgbClr val="4472C4">
                    <a:lumMod val="50000"/>
                  </a:srgbClr>
                </a:solidFill>
                <a:effectLst/>
                <a:uLnTx/>
                <a:uFillTx/>
                <a:latin typeface="Calibri Light" panose="020F0302020204030204"/>
                <a:ea typeface="+mn-ea"/>
                <a:cs typeface="+mn-cs"/>
              </a:rPr>
              <a:t>patients</a:t>
            </a:r>
            <a:r>
              <a:rPr kumimoji="0" lang="pt-BR" sz="32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rgbClr val="4472C4">
                    <a:lumMod val="50000"/>
                  </a:srgbClr>
                </a:solidFill>
                <a:effectLst/>
                <a:uLnTx/>
                <a:uFillTx/>
                <a:latin typeface="Calibri Light" panose="020F0302020204030204"/>
                <a:ea typeface="+mn-ea"/>
                <a:cs typeface="+mn-cs"/>
              </a:rPr>
              <a:t>receiving</a:t>
            </a:r>
            <a:r>
              <a:rPr kumimoji="0" lang="pt-BR" sz="32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 </a:t>
            </a:r>
            <a:r>
              <a:rPr kumimoji="0" lang="pt-BR" sz="3200" b="0" i="0" u="none" strike="noStrike" kern="1200" cap="none" spc="0" normalizeH="0" baseline="0" noProof="0" dirty="0" err="1">
                <a:ln>
                  <a:noFill/>
                </a:ln>
                <a:solidFill>
                  <a:srgbClr val="4472C4">
                    <a:lumMod val="50000"/>
                  </a:srgbClr>
                </a:solidFill>
                <a:effectLst/>
                <a:uLnTx/>
                <a:uFillTx/>
                <a:latin typeface="Calibri Light" panose="020F0302020204030204"/>
                <a:ea typeface="+mn-ea"/>
                <a:cs typeface="+mn-cs"/>
              </a:rPr>
              <a:t>Immunotherapy</a:t>
            </a:r>
            <a:endParaRPr kumimoji="0" lang="pt-BR" sz="32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endParaRPr>
          </a:p>
        </p:txBody>
      </p:sp>
      <p:sp>
        <p:nvSpPr>
          <p:cNvPr id="3" name="Text Placeholder 5">
            <a:extLst>
              <a:ext uri="{FF2B5EF4-FFF2-40B4-BE49-F238E27FC236}">
                <a16:creationId xmlns:a16="http://schemas.microsoft.com/office/drawing/2014/main" id="{F0A18483-7792-4D64-052F-777BEFF025B1}"/>
              </a:ext>
            </a:extLst>
          </p:cNvPr>
          <p:cNvSpPr txBox="1">
            <a:spLocks/>
          </p:cNvSpPr>
          <p:nvPr/>
        </p:nvSpPr>
        <p:spPr>
          <a:xfrm>
            <a:off x="1157548" y="6003808"/>
            <a:ext cx="10886599" cy="400111"/>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400" dirty="0" err="1">
                <a:solidFill>
                  <a:schemeClr val="tx1"/>
                </a:solidFill>
              </a:rPr>
              <a:t>Luo</a:t>
            </a:r>
            <a:r>
              <a:rPr lang="es-ES" sz="1400" dirty="0">
                <a:solidFill>
                  <a:schemeClr val="tx1"/>
                </a:solidFill>
              </a:rPr>
              <a:t> Y et al. </a:t>
            </a:r>
            <a:r>
              <a:rPr lang="es-ES" sz="1400" dirty="0" err="1">
                <a:solidFill>
                  <a:schemeClr val="tx1"/>
                </a:solidFill>
              </a:rPr>
              <a:t>World</a:t>
            </a:r>
            <a:r>
              <a:rPr lang="es-ES" sz="1400" dirty="0">
                <a:solidFill>
                  <a:schemeClr val="tx1"/>
                </a:solidFill>
              </a:rPr>
              <a:t> J </a:t>
            </a:r>
            <a:r>
              <a:rPr lang="es-ES" sz="1400" dirty="0" err="1">
                <a:solidFill>
                  <a:schemeClr val="tx1"/>
                </a:solidFill>
              </a:rPr>
              <a:t>Gastrointest</a:t>
            </a:r>
            <a:r>
              <a:rPr lang="es-ES" sz="1400" dirty="0">
                <a:solidFill>
                  <a:schemeClr val="tx1"/>
                </a:solidFill>
              </a:rPr>
              <a:t> Oncol 2022; 14(1): 163-180</a:t>
            </a:r>
            <a:br>
              <a:rPr lang="es-ES" sz="1400" dirty="0">
                <a:solidFill>
                  <a:schemeClr val="tx1"/>
                </a:solidFill>
              </a:rPr>
            </a:br>
            <a:endParaRPr lang="en-BR" sz="1400" dirty="0">
              <a:solidFill>
                <a:schemeClr val="tx1"/>
              </a:solidFill>
            </a:endParaRPr>
          </a:p>
        </p:txBody>
      </p:sp>
      <p:sp>
        <p:nvSpPr>
          <p:cNvPr id="4" name="Line 6">
            <a:extLst>
              <a:ext uri="{FF2B5EF4-FFF2-40B4-BE49-F238E27FC236}">
                <a16:creationId xmlns:a16="http://schemas.microsoft.com/office/drawing/2014/main" id="{8EB57CB6-EB48-E6EB-B258-C99EFB3C02BB}"/>
              </a:ext>
            </a:extLst>
          </p:cNvPr>
          <p:cNvSpPr>
            <a:spLocks noChangeShapeType="1"/>
          </p:cNvSpPr>
          <p:nvPr/>
        </p:nvSpPr>
        <p:spPr bwMode="auto">
          <a:xfrm>
            <a:off x="455661" y="657626"/>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sp>
        <p:nvSpPr>
          <p:cNvPr id="21" name="CaixaDeTexto 11">
            <a:extLst>
              <a:ext uri="{FF2B5EF4-FFF2-40B4-BE49-F238E27FC236}">
                <a16:creationId xmlns:a16="http://schemas.microsoft.com/office/drawing/2014/main" id="{D6C5C680-1F79-411C-56A2-013178260D10}"/>
              </a:ext>
            </a:extLst>
          </p:cNvPr>
          <p:cNvSpPr txBox="1"/>
          <p:nvPr/>
        </p:nvSpPr>
        <p:spPr>
          <a:xfrm>
            <a:off x="211747" y="5910826"/>
            <a:ext cx="3745602" cy="261576"/>
          </a:xfrm>
          <a:prstGeom prst="rect">
            <a:avLst/>
          </a:prstGeom>
          <a:noFill/>
        </p:spPr>
        <p:txBody>
          <a:bodyPr wrap="square">
            <a:spAutoFit/>
          </a:bodyPr>
          <a:lstStyle/>
          <a:p>
            <a:r>
              <a:rPr lang="en-US" sz="1050" dirty="0">
                <a:solidFill>
                  <a:srgbClr val="212121"/>
                </a:solidFill>
              </a:rPr>
              <a:t>ICI: Immune checkpoint inhibitors; LT: liver </a:t>
            </a:r>
            <a:r>
              <a:rPr lang="en-US" sz="1050" dirty="0" err="1">
                <a:solidFill>
                  <a:srgbClr val="212121"/>
                </a:solidFill>
              </a:rPr>
              <a:t>tranasplant</a:t>
            </a:r>
            <a:endParaRPr lang="en-US" sz="1050" dirty="0"/>
          </a:p>
        </p:txBody>
      </p:sp>
      <p:pic>
        <p:nvPicPr>
          <p:cNvPr id="23" name="Imagen 22" descr="Interfaz de usuario gráfica, Aplicación, Tabla&#10;&#10;El contenido generado por IA puede ser incorrecto.">
            <a:extLst>
              <a:ext uri="{FF2B5EF4-FFF2-40B4-BE49-F238E27FC236}">
                <a16:creationId xmlns:a16="http://schemas.microsoft.com/office/drawing/2014/main" id="{88CFAC88-5A94-6804-A6E7-3D1EC2AF7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548" y="760464"/>
            <a:ext cx="9569506" cy="5029000"/>
          </a:xfrm>
          <a:prstGeom prst="rect">
            <a:avLst/>
          </a:prstGeom>
        </p:spPr>
      </p:pic>
    </p:spTree>
    <p:extLst>
      <p:ext uri="{BB962C8B-B14F-4D97-AF65-F5344CB8AC3E}">
        <p14:creationId xmlns:p14="http://schemas.microsoft.com/office/powerpoint/2010/main" val="1113924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7365E-2E53-C15D-F5C6-CEA117CE2B8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7EADCF47-E8E3-AE1A-8114-C75817805E92}"/>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B6165A7F-9341-42AB-F85A-A476BAD9CA88}"/>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3618E545-6149-1555-C8BB-EEC64A04C183}"/>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0C27A96-D107-FCB1-32E0-E1614E78FCC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FC1E7112-C9F9-F43D-B549-0F3FEB12F40A}"/>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BCD3F21A-2989-D9EA-A5DA-217830C3E1BF}"/>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05DC5752-C849-4F9A-19EF-1C8F1C48441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E38986EA-593F-DA0A-DF72-31141EE4265F}"/>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CD87AAE9-C3DB-CF9D-BBD4-8511626EF185}"/>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3784CE2-BA82-361D-B5C1-535003F1418F}"/>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668D11C0-61C3-E4FF-3343-13BFC85EEFB2}"/>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B06848DC-0F8E-DE62-3A56-721064111951}"/>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457A4C3F-3171-148C-A305-DC2D311BA103}"/>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Placeholder 4">
            <a:extLst>
              <a:ext uri="{FF2B5EF4-FFF2-40B4-BE49-F238E27FC236}">
                <a16:creationId xmlns:a16="http://schemas.microsoft.com/office/drawing/2014/main" id="{4459A0AC-84ED-EB53-494C-8D9A86458534}"/>
              </a:ext>
            </a:extLst>
          </p:cNvPr>
          <p:cNvSpPr txBox="1">
            <a:spLocks/>
          </p:cNvSpPr>
          <p:nvPr/>
        </p:nvSpPr>
        <p:spPr>
          <a:xfrm>
            <a:off x="0" y="165101"/>
            <a:ext cx="12192000" cy="402126"/>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3200" dirty="0" err="1">
                <a:solidFill>
                  <a:srgbClr val="0C4A7F"/>
                </a:solidFill>
                <a:latin typeface="Calibri" panose="020F0502020204030204" pitchFamily="34" charset="0"/>
                <a:cs typeface="Calibri" panose="020F0502020204030204" pitchFamily="34" charset="0"/>
              </a:rPr>
              <a:t>Transplant</a:t>
            </a:r>
            <a:r>
              <a:rPr lang="es-ES" sz="3200" dirty="0">
                <a:solidFill>
                  <a:srgbClr val="0C4A7F"/>
                </a:solidFill>
                <a:latin typeface="Calibri" panose="020F0502020204030204" pitchFamily="34" charset="0"/>
                <a:cs typeface="Calibri" panose="020F0502020204030204" pitchFamily="34" charset="0"/>
              </a:rPr>
              <a:t> </a:t>
            </a:r>
            <a:r>
              <a:rPr lang="es-ES" sz="3200" dirty="0" err="1">
                <a:solidFill>
                  <a:srgbClr val="0C4A7F"/>
                </a:solidFill>
                <a:latin typeface="Calibri" panose="020F0502020204030204" pitchFamily="34" charset="0"/>
                <a:cs typeface="Calibri" panose="020F0502020204030204" pitchFamily="34" charset="0"/>
              </a:rPr>
              <a:t>Oncology</a:t>
            </a:r>
            <a:endParaRPr lang="en-US" altLang="es-ES_tradnl" sz="3200" dirty="0">
              <a:solidFill>
                <a:srgbClr val="0C4A7F"/>
              </a:solidFill>
              <a:latin typeface="Calibri" panose="020F0502020204030204" pitchFamily="34" charset="0"/>
              <a:ea typeface="Calibri" charset="0"/>
              <a:cs typeface="Calibri" panose="020F0502020204030204" pitchFamily="34" charset="0"/>
            </a:endParaRPr>
          </a:p>
        </p:txBody>
      </p:sp>
      <p:sp>
        <p:nvSpPr>
          <p:cNvPr id="4" name="Line 6">
            <a:extLst>
              <a:ext uri="{FF2B5EF4-FFF2-40B4-BE49-F238E27FC236}">
                <a16:creationId xmlns:a16="http://schemas.microsoft.com/office/drawing/2014/main" id="{EF773BD4-0202-7867-F8DC-25EC2F76866D}"/>
              </a:ext>
            </a:extLst>
          </p:cNvPr>
          <p:cNvSpPr>
            <a:spLocks noChangeShapeType="1"/>
          </p:cNvSpPr>
          <p:nvPr/>
        </p:nvSpPr>
        <p:spPr bwMode="auto">
          <a:xfrm>
            <a:off x="455661" y="710786"/>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pic>
        <p:nvPicPr>
          <p:cNvPr id="10" name="Picture 2">
            <a:extLst>
              <a:ext uri="{FF2B5EF4-FFF2-40B4-BE49-F238E27FC236}">
                <a16:creationId xmlns:a16="http://schemas.microsoft.com/office/drawing/2014/main" id="{DAC29B40-E18E-A75F-C192-113F56BAE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97" y="863006"/>
            <a:ext cx="10650051" cy="4909008"/>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4">
            <a:extLst>
              <a:ext uri="{FF2B5EF4-FFF2-40B4-BE49-F238E27FC236}">
                <a16:creationId xmlns:a16="http://schemas.microsoft.com/office/drawing/2014/main" id="{B58833F4-6529-0645-3EC9-C68AC9D20045}"/>
              </a:ext>
            </a:extLst>
          </p:cNvPr>
          <p:cNvSpPr txBox="1"/>
          <p:nvPr/>
        </p:nvSpPr>
        <p:spPr>
          <a:xfrm>
            <a:off x="5974098" y="6059092"/>
            <a:ext cx="6094378" cy="307777"/>
          </a:xfrm>
          <a:prstGeom prst="rect">
            <a:avLst/>
          </a:prstGeom>
          <a:noFill/>
        </p:spPr>
        <p:txBody>
          <a:bodyPr wrap="square">
            <a:spAutoFit/>
          </a:bodyPr>
          <a:lstStyle/>
          <a:p>
            <a:pPr algn="r"/>
            <a:r>
              <a:rPr lang="en-US" sz="1400" b="0" i="0" dirty="0" err="1">
                <a:effectLst/>
                <a:latin typeface="Calibri" panose="020F0502020204030204" pitchFamily="34" charset="0"/>
                <a:cs typeface="Calibri" panose="020F0502020204030204" pitchFamily="34" charset="0"/>
              </a:rPr>
              <a:t>Krendl</a:t>
            </a:r>
            <a:r>
              <a:rPr lang="en-US" sz="1400" b="0" i="0" dirty="0">
                <a:effectLst/>
                <a:latin typeface="Calibri" panose="020F0502020204030204" pitchFamily="34" charset="0"/>
                <a:cs typeface="Calibri" panose="020F0502020204030204" pitchFamily="34" charset="0"/>
              </a:rPr>
              <a:t> FJ et al. </a:t>
            </a:r>
            <a:r>
              <a:rPr lang="en-US" sz="1400" b="0" i="0" dirty="0" err="1">
                <a:effectLst/>
                <a:latin typeface="Calibri" panose="020F0502020204030204" pitchFamily="34" charset="0"/>
                <a:cs typeface="Calibri" panose="020F0502020204030204" pitchFamily="34" charset="0"/>
              </a:rPr>
              <a:t>JHEP</a:t>
            </a:r>
            <a:r>
              <a:rPr lang="en-US" sz="1400" b="0" i="0" dirty="0">
                <a:effectLst/>
                <a:latin typeface="Calibri" panose="020F0502020204030204" pitchFamily="34" charset="0"/>
                <a:cs typeface="Calibri" panose="020F0502020204030204" pitchFamily="34" charset="0"/>
              </a:rPr>
              <a:t> Rep. 2023;6(2):100965. </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7407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23075-DF6C-203F-019A-65162C2B19E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833C768-0313-963F-534D-D72E1B47288F}"/>
              </a:ext>
            </a:extLst>
          </p:cNvPr>
          <p:cNvSpPr txBox="1"/>
          <p:nvPr/>
        </p:nvSpPr>
        <p:spPr>
          <a:xfrm>
            <a:off x="987552" y="1483727"/>
            <a:ext cx="9938327" cy="4662815"/>
          </a:xfrm>
          <a:prstGeom prst="rect">
            <a:avLst/>
          </a:prstGeom>
          <a:noFill/>
        </p:spPr>
        <p:txBody>
          <a:bodyPr wrap="square" rtlCol="0">
            <a:spAutoFit/>
          </a:bodyPr>
          <a:lstStyle/>
          <a:p>
            <a:endParaRPr lang="en-US" altLang="x-none" sz="1100" dirty="0">
              <a:latin typeface="Calibri" charset="0"/>
            </a:endParaRPr>
          </a:p>
          <a:p>
            <a:pPr marL="342900" indent="-342900">
              <a:buFont typeface="Arial" panose="020B0604020202020204" pitchFamily="34" charset="0"/>
              <a:buChar char="•"/>
            </a:pPr>
            <a:r>
              <a:rPr lang="en-US" altLang="x-none" sz="2400" dirty="0">
                <a:latin typeface="Calibri" charset="0"/>
              </a:rPr>
              <a:t>The application of transplant oncology should be done if the local dynamics of the waiting list does not harm the other included patients (both the HCC patients and those with advanced liver disease)</a:t>
            </a:r>
          </a:p>
          <a:p>
            <a:endParaRPr lang="en-US" altLang="x-none" sz="2400" dirty="0">
              <a:latin typeface="Calibri" charset="0"/>
            </a:endParaRPr>
          </a:p>
          <a:p>
            <a:pPr marL="342900" indent="-342900">
              <a:buFont typeface="Arial" panose="020B0604020202020204" pitchFamily="34" charset="0"/>
              <a:buChar char="•"/>
            </a:pPr>
            <a:r>
              <a:rPr lang="en-US" altLang="x-none" sz="2400" dirty="0">
                <a:latin typeface="Calibri" charset="0"/>
              </a:rPr>
              <a:t>Urgent need to define homogeneous criteria for downstaging</a:t>
            </a:r>
          </a:p>
          <a:p>
            <a:pPr marL="342900" indent="-342900">
              <a:buFont typeface="Arial" panose="020B0604020202020204" pitchFamily="34" charset="0"/>
              <a:buChar char="•"/>
            </a:pPr>
            <a:endParaRPr lang="en-US" altLang="x-none" sz="2400" dirty="0">
              <a:latin typeface="Calibri" charset="0"/>
            </a:endParaRPr>
          </a:p>
          <a:p>
            <a:pPr marL="342900" indent="-342900">
              <a:buFont typeface="Arial" panose="020B0604020202020204" pitchFamily="34" charset="0"/>
              <a:buChar char="•"/>
            </a:pPr>
            <a:r>
              <a:rPr lang="en-US" altLang="x-none" sz="2400" dirty="0">
                <a:latin typeface="Calibri" charset="0"/>
              </a:rPr>
              <a:t>The use of TKIs pre-LT is not supported. However, TKIs are safe in post-LT setting. The use of ICIs post-LT is associated with high risk of acute rejection</a:t>
            </a:r>
          </a:p>
          <a:p>
            <a:endParaRPr lang="en-US" altLang="x-none" sz="1100" dirty="0">
              <a:latin typeface="Calibri" charset="0"/>
            </a:endParaRPr>
          </a:p>
          <a:p>
            <a:endParaRPr lang="en-US" altLang="x-none" sz="1100" dirty="0">
              <a:latin typeface="Calibri"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Future challenges: </a:t>
            </a:r>
          </a:p>
          <a:p>
            <a:pPr marL="342900" indent="-342900">
              <a:buFontTx/>
              <a:buChar char="-"/>
            </a:pPr>
            <a:r>
              <a:rPr lang="en-US" sz="2400" dirty="0">
                <a:latin typeface="Calibri" panose="020F0502020204030204" pitchFamily="34" charset="0"/>
                <a:cs typeface="Calibri" panose="020F0502020204030204" pitchFamily="34" charset="0"/>
              </a:rPr>
              <a:t>Assess the risk of rejection and strategies for prevention</a:t>
            </a:r>
          </a:p>
          <a:p>
            <a:pPr marL="342900" indent="-342900">
              <a:buFontTx/>
              <a:buChar char="-"/>
            </a:pPr>
            <a:r>
              <a:rPr lang="en-US" sz="2400" dirty="0">
                <a:latin typeface="Calibri" panose="020F0502020204030204" pitchFamily="34" charset="0"/>
                <a:cs typeface="Calibri" panose="020F0502020204030204" pitchFamily="34" charset="0"/>
              </a:rPr>
              <a:t>Evaluate the real benefit of LT in those with CR (or deep response) after ICI</a:t>
            </a:r>
          </a:p>
        </p:txBody>
      </p:sp>
      <p:sp>
        <p:nvSpPr>
          <p:cNvPr id="4" name="Rectangle 19">
            <a:extLst>
              <a:ext uri="{FF2B5EF4-FFF2-40B4-BE49-F238E27FC236}">
                <a16:creationId xmlns:a16="http://schemas.microsoft.com/office/drawing/2014/main" id="{FC33083C-AAD3-EF5D-6992-3026D1A657C3}"/>
              </a:ext>
            </a:extLst>
          </p:cNvPr>
          <p:cNvSpPr>
            <a:spLocks noChangeArrowheads="1"/>
          </p:cNvSpPr>
          <p:nvPr/>
        </p:nvSpPr>
        <p:spPr bwMode="auto">
          <a:xfrm>
            <a:off x="0" y="719720"/>
            <a:ext cx="12192000" cy="52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9" rIns="92075" bIns="46039">
            <a:spAutoFit/>
          </a:bodyPr>
          <a:lstStyle>
            <a:lvl1pPr>
              <a:lnSpc>
                <a:spcPct val="87000"/>
              </a:lnSpc>
              <a:spcBef>
                <a:spcPct val="30000"/>
              </a:spcBef>
              <a:buChar char="•"/>
              <a:defRPr sz="2400" b="1">
                <a:solidFill>
                  <a:schemeClr val="tx1"/>
                </a:solidFill>
                <a:latin typeface="Arial" charset="0"/>
                <a:ea typeface="ＭＳ Ｐゴシック" charset="-128"/>
              </a:defRPr>
            </a:lvl1pPr>
            <a:lvl2pPr marL="742950" indent="-285750">
              <a:lnSpc>
                <a:spcPct val="87000"/>
              </a:lnSpc>
              <a:spcBef>
                <a:spcPct val="30000"/>
              </a:spcBef>
              <a:buChar char="–"/>
              <a:defRPr b="1">
                <a:solidFill>
                  <a:schemeClr val="tx1"/>
                </a:solidFill>
                <a:latin typeface="Arial" charset="0"/>
                <a:ea typeface="ＭＳ Ｐゴシック" charset="-128"/>
              </a:defRPr>
            </a:lvl2pPr>
            <a:lvl3pPr marL="1143000" indent="-228600">
              <a:lnSpc>
                <a:spcPct val="87000"/>
              </a:lnSpc>
              <a:spcBef>
                <a:spcPct val="30000"/>
              </a:spcBef>
              <a:buChar char="»"/>
              <a:defRPr b="1">
                <a:solidFill>
                  <a:schemeClr val="tx1"/>
                </a:solidFill>
                <a:latin typeface="Arial" charset="0"/>
                <a:ea typeface="ＭＳ Ｐゴシック" charset="-128"/>
              </a:defRPr>
            </a:lvl3pPr>
            <a:lvl4pPr marL="1600200" indent="-228600">
              <a:lnSpc>
                <a:spcPct val="87000"/>
              </a:lnSpc>
              <a:spcBef>
                <a:spcPct val="30000"/>
              </a:spcBef>
              <a:buChar char="•"/>
              <a:defRPr sz="1400" b="1">
                <a:solidFill>
                  <a:schemeClr val="tx1"/>
                </a:solidFill>
                <a:latin typeface="Arial" charset="0"/>
                <a:ea typeface="ＭＳ Ｐゴシック" charset="-128"/>
              </a:defRPr>
            </a:lvl4pPr>
            <a:lvl5pPr marL="2057400" indent="-228600">
              <a:lnSpc>
                <a:spcPct val="87000"/>
              </a:lnSpc>
              <a:spcBef>
                <a:spcPct val="30000"/>
              </a:spcBef>
              <a:buChar char="–"/>
              <a:defRPr sz="1400" b="1">
                <a:solidFill>
                  <a:schemeClr val="tx1"/>
                </a:solidFill>
                <a:latin typeface="Arial" charset="0"/>
                <a:ea typeface="ＭＳ Ｐゴシック" charset="-128"/>
              </a:defRPr>
            </a:lvl5pPr>
            <a:lvl6pPr marL="25146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6pPr>
            <a:lvl7pPr marL="29718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7pPr>
            <a:lvl8pPr marL="34290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8pPr>
            <a:lvl9pPr marL="38862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9pPr>
          </a:lstStyle>
          <a:p>
            <a:pPr algn="ctr" defTabSz="914377">
              <a:lnSpc>
                <a:spcPct val="100000"/>
              </a:lnSpc>
              <a:spcBef>
                <a:spcPct val="50000"/>
              </a:spcBef>
              <a:buNone/>
            </a:pPr>
            <a:r>
              <a:rPr lang="es-ES_tradnl" altLang="es-ES_tradnl" sz="2800" b="0" dirty="0" err="1">
                <a:solidFill>
                  <a:srgbClr val="FF9933"/>
                </a:solidFill>
                <a:latin typeface="Calibri" charset="0"/>
                <a:ea typeface="Calibri" charset="0"/>
                <a:cs typeface="Calibri" charset="0"/>
              </a:rPr>
              <a:t>Take</a:t>
            </a:r>
            <a:r>
              <a:rPr lang="es-ES_tradnl" altLang="es-ES_tradnl" sz="2800" b="0" dirty="0">
                <a:solidFill>
                  <a:srgbClr val="FF9933"/>
                </a:solidFill>
                <a:latin typeface="Calibri" charset="0"/>
                <a:ea typeface="Calibri" charset="0"/>
                <a:cs typeface="Calibri" charset="0"/>
              </a:rPr>
              <a:t> home </a:t>
            </a:r>
            <a:r>
              <a:rPr lang="es-ES_tradnl" altLang="es-ES_tradnl" sz="2800" b="0" dirty="0" err="1">
                <a:solidFill>
                  <a:srgbClr val="FF9933"/>
                </a:solidFill>
                <a:latin typeface="Calibri" charset="0"/>
                <a:ea typeface="Calibri" charset="0"/>
                <a:cs typeface="Calibri" charset="0"/>
              </a:rPr>
              <a:t>messages</a:t>
            </a:r>
            <a:endParaRPr lang="es-ES_tradnl" altLang="es-ES_tradnl" sz="2800" b="0" dirty="0">
              <a:solidFill>
                <a:srgbClr val="FF9933"/>
              </a:solidFill>
              <a:latin typeface="Calibri" charset="0"/>
              <a:ea typeface="Calibri" charset="0"/>
              <a:cs typeface="Calibri" charset="0"/>
            </a:endParaRPr>
          </a:p>
        </p:txBody>
      </p:sp>
      <p:sp>
        <p:nvSpPr>
          <p:cNvPr id="6" name="Rectangle 2">
            <a:extLst>
              <a:ext uri="{FF2B5EF4-FFF2-40B4-BE49-F238E27FC236}">
                <a16:creationId xmlns:a16="http://schemas.microsoft.com/office/drawing/2014/main" id="{DADDE65E-E678-0EA0-4171-97C127C87090}"/>
              </a:ext>
            </a:extLst>
          </p:cNvPr>
          <p:cNvSpPr txBox="1">
            <a:spLocks noChangeArrowheads="1"/>
          </p:cNvSpPr>
          <p:nvPr/>
        </p:nvSpPr>
        <p:spPr bwMode="auto">
          <a:xfrm>
            <a:off x="0" y="245361"/>
            <a:ext cx="12191999" cy="60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Risks and benefits of TKIs and ICIs in the pre- and post-LT</a:t>
            </a:r>
          </a:p>
        </p:txBody>
      </p:sp>
      <p:grpSp>
        <p:nvGrpSpPr>
          <p:cNvPr id="2" name="Grupo 1">
            <a:extLst>
              <a:ext uri="{FF2B5EF4-FFF2-40B4-BE49-F238E27FC236}">
                <a16:creationId xmlns:a16="http://schemas.microsoft.com/office/drawing/2014/main" id="{5E243ADC-4276-FD43-6CFD-BC7C836363A8}"/>
              </a:ext>
            </a:extLst>
          </p:cNvPr>
          <p:cNvGrpSpPr/>
          <p:nvPr/>
        </p:nvGrpSpPr>
        <p:grpSpPr>
          <a:xfrm>
            <a:off x="0" y="6106645"/>
            <a:ext cx="12192000" cy="683114"/>
            <a:chOff x="0" y="6106645"/>
            <a:chExt cx="12192000" cy="683114"/>
          </a:xfrm>
        </p:grpSpPr>
        <p:grpSp>
          <p:nvGrpSpPr>
            <p:cNvPr id="5" name="Grupo 4">
              <a:extLst>
                <a:ext uri="{FF2B5EF4-FFF2-40B4-BE49-F238E27FC236}">
                  <a16:creationId xmlns:a16="http://schemas.microsoft.com/office/drawing/2014/main" id="{7BE90DF6-B9C1-D664-C81D-A2688C588FE5}"/>
                </a:ext>
              </a:extLst>
            </p:cNvPr>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C34E499-7FBF-2D14-897E-6AEC5C37679E}"/>
                  </a:ext>
                </a:extLst>
              </p:cNvPr>
              <p:cNvGrpSpPr/>
              <p:nvPr/>
            </p:nvGrpSpPr>
            <p:grpSpPr>
              <a:xfrm>
                <a:off x="0" y="6174885"/>
                <a:ext cx="12192000" cy="665963"/>
                <a:chOff x="0" y="6174885"/>
                <a:chExt cx="12192000" cy="665963"/>
              </a:xfrm>
            </p:grpSpPr>
            <p:grpSp>
              <p:nvGrpSpPr>
                <p:cNvPr id="10" name="Grupo 9">
                  <a:extLst>
                    <a:ext uri="{FF2B5EF4-FFF2-40B4-BE49-F238E27FC236}">
                      <a16:creationId xmlns:a16="http://schemas.microsoft.com/office/drawing/2014/main" id="{4EF2B45E-FD65-439B-DF25-70ED5A808DCC}"/>
                    </a:ext>
                  </a:extLst>
                </p:cNvPr>
                <p:cNvGrpSpPr/>
                <p:nvPr/>
              </p:nvGrpSpPr>
              <p:grpSpPr>
                <a:xfrm>
                  <a:off x="0" y="6174885"/>
                  <a:ext cx="12192000" cy="638667"/>
                  <a:chOff x="0" y="6174885"/>
                  <a:chExt cx="12192000" cy="638667"/>
                </a:xfrm>
              </p:grpSpPr>
              <p:cxnSp>
                <p:nvCxnSpPr>
                  <p:cNvPr id="12" name="Conector recto 11">
                    <a:extLst>
                      <a:ext uri="{FF2B5EF4-FFF2-40B4-BE49-F238E27FC236}">
                        <a16:creationId xmlns:a16="http://schemas.microsoft.com/office/drawing/2014/main" id="{A24C6F45-1920-9EFD-5442-563F7D726B1F}"/>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485CF245-0A53-AFBF-EFD6-0C95E27BB0C3}"/>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4" name="Rectangle 16">
                    <a:extLst>
                      <a:ext uri="{FF2B5EF4-FFF2-40B4-BE49-F238E27FC236}">
                        <a16:creationId xmlns:a16="http://schemas.microsoft.com/office/drawing/2014/main" id="{89939305-6C89-9320-3D53-0A14D55232BC}"/>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Imagen 10">
                  <a:extLst>
                    <a:ext uri="{FF2B5EF4-FFF2-40B4-BE49-F238E27FC236}">
                      <a16:creationId xmlns:a16="http://schemas.microsoft.com/office/drawing/2014/main" id="{A7428E6B-5E89-97A1-7C14-BCC3AEFA44A0}"/>
                    </a:ext>
                  </a:extLst>
                </p:cNvPr>
                <p:cNvPicPr/>
                <p:nvPr/>
              </p:nvPicPr>
              <p:blipFill>
                <a:blip r:embed="rId2"/>
                <a:stretch>
                  <a:fillRect/>
                </a:stretch>
              </p:blipFill>
              <p:spPr>
                <a:xfrm>
                  <a:off x="367615" y="6202181"/>
                  <a:ext cx="1219274" cy="638667"/>
                </a:xfrm>
                <a:prstGeom prst="rect">
                  <a:avLst/>
                </a:prstGeom>
              </p:spPr>
            </p:pic>
          </p:grpSp>
          <p:pic>
            <p:nvPicPr>
              <p:cNvPr id="9" name="Imagen 8">
                <a:extLst>
                  <a:ext uri="{FF2B5EF4-FFF2-40B4-BE49-F238E27FC236}">
                    <a16:creationId xmlns:a16="http://schemas.microsoft.com/office/drawing/2014/main" id="{8AFD4688-92B3-46A5-9A09-A1A45DA790A4}"/>
                  </a:ext>
                </a:extLst>
              </p:cNvPr>
              <p:cNvPicPr/>
              <p:nvPr/>
            </p:nvPicPr>
            <p:blipFill>
              <a:blip r:embed="rId3"/>
              <a:stretch>
                <a:fillRect/>
              </a:stretch>
            </p:blipFill>
            <p:spPr>
              <a:xfrm>
                <a:off x="1559593" y="6202180"/>
                <a:ext cx="930237" cy="655819"/>
              </a:xfrm>
              <a:prstGeom prst="rect">
                <a:avLst/>
              </a:prstGeom>
            </p:spPr>
          </p:pic>
        </p:grpSp>
        <p:sp>
          <p:nvSpPr>
            <p:cNvPr id="7" name="Rectángulo 6">
              <a:extLst>
                <a:ext uri="{FF2B5EF4-FFF2-40B4-BE49-F238E27FC236}">
                  <a16:creationId xmlns:a16="http://schemas.microsoft.com/office/drawing/2014/main" id="{B42BC73D-0B15-F72F-0282-AEE12E440318}"/>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8D7C1A71-A22E-B652-5286-E85F29DA0100}"/>
              </a:ext>
            </a:extLst>
          </p:cNvPr>
          <p:cNvGrpSpPr/>
          <p:nvPr/>
        </p:nvGrpSpPr>
        <p:grpSpPr>
          <a:xfrm>
            <a:off x="9165475" y="6364946"/>
            <a:ext cx="6093994" cy="400110"/>
            <a:chOff x="-321843" y="6376403"/>
            <a:chExt cx="6093994" cy="400110"/>
          </a:xfrm>
        </p:grpSpPr>
        <p:sp>
          <p:nvSpPr>
            <p:cNvPr id="16" name="QuadreDeText 11">
              <a:extLst>
                <a:ext uri="{FF2B5EF4-FFF2-40B4-BE49-F238E27FC236}">
                  <a16:creationId xmlns:a16="http://schemas.microsoft.com/office/drawing/2014/main" id="{DBA6D028-8B35-805D-F657-F428977B47E1}"/>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Forma&#10;&#10;Descripción generada automáticamente con confianza media">
              <a:extLst>
                <a:ext uri="{FF2B5EF4-FFF2-40B4-BE49-F238E27FC236}">
                  <a16:creationId xmlns:a16="http://schemas.microsoft.com/office/drawing/2014/main" id="{F88D1457-98BA-4ACF-5F5C-8DD444A46A98}"/>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8" name="Line 6">
            <a:extLst>
              <a:ext uri="{FF2B5EF4-FFF2-40B4-BE49-F238E27FC236}">
                <a16:creationId xmlns:a16="http://schemas.microsoft.com/office/drawing/2014/main" id="{3572F98A-0001-04F2-AAA4-15EBD276ABB3}"/>
              </a:ext>
            </a:extLst>
          </p:cNvPr>
          <p:cNvSpPr>
            <a:spLocks noChangeShapeType="1"/>
          </p:cNvSpPr>
          <p:nvPr/>
        </p:nvSpPr>
        <p:spPr bwMode="auto">
          <a:xfrm>
            <a:off x="455661" y="1251843"/>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Tree>
    <p:extLst>
      <p:ext uri="{BB962C8B-B14F-4D97-AF65-F5344CB8AC3E}">
        <p14:creationId xmlns:p14="http://schemas.microsoft.com/office/powerpoint/2010/main" val="31468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ssolve">
                                      <p:cBhvr>
                                        <p:cTn id="22" dur="500"/>
                                        <p:tgtEl>
                                          <p:spTgt spid="3">
                                            <p:txEl>
                                              <p:pRg st="8" end="8"/>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dissolve">
                                      <p:cBhvr>
                                        <p:cTn id="25" dur="500"/>
                                        <p:tgtEl>
                                          <p:spTgt spid="3">
                                            <p:txEl>
                                              <p:pRg st="9" end="9"/>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dissolve">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25F9108F-93BD-505E-42C8-9C76840ADA0C}"/>
              </a:ext>
            </a:extLst>
          </p:cNvPr>
          <p:cNvSpPr txBox="1">
            <a:spLocks/>
          </p:cNvSpPr>
          <p:nvPr/>
        </p:nvSpPr>
        <p:spPr>
          <a:xfrm>
            <a:off x="677336" y="65361"/>
            <a:ext cx="11514665" cy="908779"/>
          </a:xfrm>
          <a:prstGeom prst="rect">
            <a:avLst/>
          </a:prstGeom>
        </p:spPr>
        <p:txBody>
          <a:bodyPr anchor="ctr">
            <a:normAutofit/>
          </a:bodyPr>
          <a:lstStyle>
            <a:lvl1pPr algn="ctr" defTabSz="609630" rtl="0" eaLnBrk="1" latinLnBrk="0" hangingPunct="1">
              <a:lnSpc>
                <a:spcPct val="90000"/>
              </a:lnSpc>
              <a:spcBef>
                <a:spcPct val="0"/>
              </a:spcBef>
              <a:buNone/>
              <a:defRPr sz="2933" b="1" kern="1200">
                <a:solidFill>
                  <a:srgbClr val="CC0066"/>
                </a:solidFill>
                <a:latin typeface="+mn-lt"/>
                <a:ea typeface="+mj-ea"/>
                <a:cs typeface="+mj-cs"/>
              </a:defRPr>
            </a:lvl1pPr>
          </a:lstStyle>
          <a:p>
            <a:pPr>
              <a:spcBef>
                <a:spcPct val="50000"/>
              </a:spcBef>
            </a:pPr>
            <a:r>
              <a:rPr lang="es-ES_tradnl" altLang="es-ES" sz="3200" b="0" dirty="0" err="1">
                <a:solidFill>
                  <a:srgbClr val="254061"/>
                </a:solidFill>
              </a:rPr>
              <a:t>The</a:t>
            </a:r>
            <a:r>
              <a:rPr lang="es-ES_tradnl" altLang="es-ES" sz="3200" b="0" dirty="0">
                <a:solidFill>
                  <a:srgbClr val="254061"/>
                </a:solidFill>
              </a:rPr>
              <a:t> BCLC </a:t>
            </a:r>
            <a:r>
              <a:rPr lang="es-ES_tradnl" altLang="es-ES" sz="3200" b="0" dirty="0" err="1">
                <a:solidFill>
                  <a:srgbClr val="254061"/>
                </a:solidFill>
              </a:rPr>
              <a:t>group</a:t>
            </a:r>
            <a:endParaRPr lang="es-ES_tradnl" altLang="es-ES" sz="3200" b="0" dirty="0">
              <a:solidFill>
                <a:srgbClr val="254061"/>
              </a:solidFill>
            </a:endParaRPr>
          </a:p>
        </p:txBody>
      </p:sp>
      <p:sp>
        <p:nvSpPr>
          <p:cNvPr id="19" name="Line 6">
            <a:extLst>
              <a:ext uri="{FF2B5EF4-FFF2-40B4-BE49-F238E27FC236}">
                <a16:creationId xmlns:a16="http://schemas.microsoft.com/office/drawing/2014/main" id="{F0880B64-849C-92C8-9C62-FB1DDA3EF714}"/>
              </a:ext>
            </a:extLst>
          </p:cNvPr>
          <p:cNvSpPr>
            <a:spLocks noChangeShapeType="1"/>
          </p:cNvSpPr>
          <p:nvPr/>
        </p:nvSpPr>
        <p:spPr bwMode="auto">
          <a:xfrm>
            <a:off x="455662" y="845272"/>
            <a:ext cx="11514665" cy="0"/>
          </a:xfrm>
          <a:prstGeom prst="line">
            <a:avLst/>
          </a:prstGeom>
          <a:noFill/>
          <a:ln w="25400">
            <a:solidFill>
              <a:srgbClr val="005493"/>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pPr defTabSz="1219140">
              <a:defRPr/>
            </a:pPr>
            <a:endParaRPr lang="en-US" sz="2400" dirty="0">
              <a:solidFill>
                <a:prstClr val="black"/>
              </a:solidFill>
              <a:latin typeface="Calibri" charset="0"/>
              <a:ea typeface="Calibri" charset="0"/>
              <a:cs typeface="Calibri" charset="0"/>
            </a:endParaRPr>
          </a:p>
        </p:txBody>
      </p:sp>
      <p:pic>
        <p:nvPicPr>
          <p:cNvPr id="23" name="Imagen 22">
            <a:extLst>
              <a:ext uri="{FF2B5EF4-FFF2-40B4-BE49-F238E27FC236}">
                <a16:creationId xmlns:a16="http://schemas.microsoft.com/office/drawing/2014/main" id="{DE7176DA-4954-BDB6-4D2B-D985F0D48F9E}"/>
              </a:ext>
            </a:extLst>
          </p:cNvPr>
          <p:cNvPicPr>
            <a:picLocks noChangeAspect="1"/>
          </p:cNvPicPr>
          <p:nvPr/>
        </p:nvPicPr>
        <p:blipFill>
          <a:blip r:embed="rId2"/>
          <a:stretch>
            <a:fillRect/>
          </a:stretch>
        </p:blipFill>
        <p:spPr>
          <a:xfrm>
            <a:off x="240907" y="5940311"/>
            <a:ext cx="11729420" cy="899207"/>
          </a:xfrm>
          <a:prstGeom prst="rect">
            <a:avLst/>
          </a:prstGeom>
        </p:spPr>
      </p:pic>
      <p:pic>
        <p:nvPicPr>
          <p:cNvPr id="26" name="Imagen 25">
            <a:extLst>
              <a:ext uri="{FF2B5EF4-FFF2-40B4-BE49-F238E27FC236}">
                <a16:creationId xmlns:a16="http://schemas.microsoft.com/office/drawing/2014/main" id="{2AE20D49-B660-7AF6-6240-82ED6DE38ABA}"/>
              </a:ext>
            </a:extLst>
          </p:cNvPr>
          <p:cNvPicPr>
            <a:picLocks noChangeAspect="1"/>
          </p:cNvPicPr>
          <p:nvPr/>
        </p:nvPicPr>
        <p:blipFill>
          <a:blip r:embed="rId3"/>
          <a:stretch>
            <a:fillRect/>
          </a:stretch>
        </p:blipFill>
        <p:spPr>
          <a:xfrm>
            <a:off x="9802498" y="1181739"/>
            <a:ext cx="2625572" cy="829128"/>
          </a:xfrm>
          <a:prstGeom prst="rect">
            <a:avLst/>
          </a:prstGeom>
        </p:spPr>
      </p:pic>
      <p:pic>
        <p:nvPicPr>
          <p:cNvPr id="28" name="Imagen 27" descr="Grupo de personas posando para una foto&#10;&#10;El contenido generado por IA puede ser incorrecto.">
            <a:extLst>
              <a:ext uri="{FF2B5EF4-FFF2-40B4-BE49-F238E27FC236}">
                <a16:creationId xmlns:a16="http://schemas.microsoft.com/office/drawing/2014/main" id="{C0DC83E0-AE1B-3120-32A5-68736DD30931}"/>
              </a:ext>
            </a:extLst>
          </p:cNvPr>
          <p:cNvPicPr>
            <a:picLocks noChangeAspect="1"/>
          </p:cNvPicPr>
          <p:nvPr/>
        </p:nvPicPr>
        <p:blipFill>
          <a:blip r:embed="rId4"/>
          <a:stretch>
            <a:fillRect/>
          </a:stretch>
        </p:blipFill>
        <p:spPr>
          <a:xfrm>
            <a:off x="1604210" y="1034153"/>
            <a:ext cx="7361036" cy="4906159"/>
          </a:xfrm>
          <a:prstGeom prst="rect">
            <a:avLst/>
          </a:prstGeom>
        </p:spPr>
      </p:pic>
      <p:pic>
        <p:nvPicPr>
          <p:cNvPr id="29" name="Imagen 28" descr="Logotipo&#10;&#10;Descripción generada automáticamente con confianza media">
            <a:extLst>
              <a:ext uri="{FF2B5EF4-FFF2-40B4-BE49-F238E27FC236}">
                <a16:creationId xmlns:a16="http://schemas.microsoft.com/office/drawing/2014/main" id="{1B22769D-2DB3-F772-677C-C20FECF51378}"/>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335" y="165447"/>
            <a:ext cx="1453763" cy="522608"/>
          </a:xfrm>
          <a:prstGeom prst="rect">
            <a:avLst/>
          </a:prstGeom>
          <a:noFill/>
          <a:ln>
            <a:noFill/>
          </a:ln>
        </p:spPr>
      </p:pic>
      <p:pic>
        <p:nvPicPr>
          <p:cNvPr id="30" name="Imagen 9">
            <a:extLst>
              <a:ext uri="{FF2B5EF4-FFF2-40B4-BE49-F238E27FC236}">
                <a16:creationId xmlns:a16="http://schemas.microsoft.com/office/drawing/2014/main" id="{76EB7F2B-FAA1-952C-25E4-8DE76F67CE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5285" y="0"/>
            <a:ext cx="835809" cy="677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726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F9CD-F891-EA75-0C5C-F00C05CCB778}"/>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CBE0E8D9-8036-A805-4DB0-B5001B04B65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C5CC8C1D-B723-0319-D6D4-A1A9B578BE9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F0D2D437-9672-982A-1742-BC6F5C793C4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3ED95AEB-EED3-0639-FEF7-7880D28C28E2}"/>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FF220903-8500-E0EC-DEB7-96BAF39811E2}"/>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E9A7356-C979-5984-FDBC-98D3751EFBEC}"/>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4230EBFE-CC42-3511-5622-9550E6348FE3}"/>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2C12DAAC-E384-3464-254D-8A3104859127}"/>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E27CC10-2905-256E-FA88-938CAD481395}"/>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51104BB1-D230-D7EF-A7BA-19C17B133E83}"/>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5D8F2700-6260-FE1F-CEBF-048DB59353D8}"/>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6DFE037-1BA2-315C-FD74-7180D04F8619}"/>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8C19CB16-F7AD-4FDA-95FC-A1F9E1E0B6AE}"/>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Placeholder 4">
            <a:extLst>
              <a:ext uri="{FF2B5EF4-FFF2-40B4-BE49-F238E27FC236}">
                <a16:creationId xmlns:a16="http://schemas.microsoft.com/office/drawing/2014/main" id="{A1581EF5-2E81-5C4A-9CE8-BF19C1FAD9E9}"/>
              </a:ext>
            </a:extLst>
          </p:cNvPr>
          <p:cNvSpPr txBox="1">
            <a:spLocks/>
          </p:cNvSpPr>
          <p:nvPr/>
        </p:nvSpPr>
        <p:spPr>
          <a:xfrm>
            <a:off x="0" y="-32329"/>
            <a:ext cx="12192000" cy="922555"/>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0" dirty="0">
                <a:solidFill>
                  <a:srgbClr val="0C4A7F"/>
                </a:solidFill>
                <a:latin typeface="Calibri" panose="020F0502020204030204" pitchFamily="34" charset="0"/>
                <a:cs typeface="Calibri" panose="020F0502020204030204" pitchFamily="34" charset="0"/>
              </a:rPr>
              <a:t>Positive phase 3 trials in first line based on OS</a:t>
            </a:r>
          </a:p>
        </p:txBody>
      </p:sp>
      <p:sp>
        <p:nvSpPr>
          <p:cNvPr id="4" name="Line 6">
            <a:extLst>
              <a:ext uri="{FF2B5EF4-FFF2-40B4-BE49-F238E27FC236}">
                <a16:creationId xmlns:a16="http://schemas.microsoft.com/office/drawing/2014/main" id="{6747A98A-195B-62FD-0ECF-E69F2321B303}"/>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cxnSp>
        <p:nvCxnSpPr>
          <p:cNvPr id="10" name="Conector recto 9">
            <a:extLst>
              <a:ext uri="{FF2B5EF4-FFF2-40B4-BE49-F238E27FC236}">
                <a16:creationId xmlns:a16="http://schemas.microsoft.com/office/drawing/2014/main" id="{71D473A0-1DA7-499F-87F5-5D9665659D8A}"/>
              </a:ext>
            </a:extLst>
          </p:cNvPr>
          <p:cNvCxnSpPr>
            <a:cxnSpLocks/>
            <a:stCxn id="11" idx="1"/>
            <a:endCxn id="45" idx="3"/>
          </p:cNvCxnSpPr>
          <p:nvPr/>
        </p:nvCxnSpPr>
        <p:spPr>
          <a:xfrm>
            <a:off x="876386" y="3333511"/>
            <a:ext cx="1074325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Placa 10">
            <a:extLst>
              <a:ext uri="{FF2B5EF4-FFF2-40B4-BE49-F238E27FC236}">
                <a16:creationId xmlns:a16="http://schemas.microsoft.com/office/drawing/2014/main" id="{2A06C95B-F59F-713E-9F73-46BC9228F20D}"/>
              </a:ext>
            </a:extLst>
          </p:cNvPr>
          <p:cNvSpPr/>
          <p:nvPr/>
        </p:nvSpPr>
        <p:spPr>
          <a:xfrm>
            <a:off x="876386" y="3145392"/>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9000">
                <a:srgbClr val="00B0F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panose="020F0502020204030204" pitchFamily="34" charset="0"/>
              <a:cs typeface="Calibri" panose="020F0502020204030204" pitchFamily="34" charset="0"/>
            </a:endParaRPr>
          </a:p>
        </p:txBody>
      </p:sp>
      <p:sp>
        <p:nvSpPr>
          <p:cNvPr id="20" name="Rectángulo 29">
            <a:extLst>
              <a:ext uri="{FF2B5EF4-FFF2-40B4-BE49-F238E27FC236}">
                <a16:creationId xmlns:a16="http://schemas.microsoft.com/office/drawing/2014/main" id="{D5E65337-0A88-36BA-71CD-66886965FF6A}"/>
              </a:ext>
            </a:extLst>
          </p:cNvPr>
          <p:cNvSpPr>
            <a:spLocks noChangeArrowheads="1"/>
          </p:cNvSpPr>
          <p:nvPr/>
        </p:nvSpPr>
        <p:spPr bwMode="auto">
          <a:xfrm>
            <a:off x="220732" y="5594840"/>
            <a:ext cx="48958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AU" altLang="es-ES" sz="1000" b="1" dirty="0">
                <a:ea typeface="Times New Roman" panose="02020603050405020304" pitchFamily="18" charset="0"/>
                <a:cs typeface="Calibri" panose="020F0502020204030204" pitchFamily="34" charset="0"/>
              </a:rPr>
              <a:t>HCC</a:t>
            </a:r>
            <a:r>
              <a:rPr lang="en-AU" altLang="es-ES" sz="1000" dirty="0">
                <a:ea typeface="Times New Roman" panose="02020603050405020304" pitchFamily="18" charset="0"/>
                <a:cs typeface="Calibri" panose="020F0502020204030204" pitchFamily="34" charset="0"/>
              </a:rPr>
              <a:t>: Hepatocellular Carcinoma; * Biosimilar.</a:t>
            </a:r>
            <a:endParaRPr lang="en-AU" altLang="es-ES" sz="1000" baseline="30000" dirty="0">
              <a:ea typeface="Times New Roman" panose="02020603050405020304" pitchFamily="18" charset="0"/>
              <a:cs typeface="Calibri" panose="020F0502020204030204" pitchFamily="34" charset="0"/>
            </a:endParaRPr>
          </a:p>
        </p:txBody>
      </p:sp>
      <p:sp>
        <p:nvSpPr>
          <p:cNvPr id="21" name="CuadroTexto 20">
            <a:extLst>
              <a:ext uri="{FF2B5EF4-FFF2-40B4-BE49-F238E27FC236}">
                <a16:creationId xmlns:a16="http://schemas.microsoft.com/office/drawing/2014/main" id="{629170C9-5FD2-6ABB-91AB-5265073B1778}"/>
              </a:ext>
            </a:extLst>
          </p:cNvPr>
          <p:cNvSpPr txBox="1"/>
          <p:nvPr/>
        </p:nvSpPr>
        <p:spPr>
          <a:xfrm>
            <a:off x="512126" y="2352162"/>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Sorafenib</a:t>
            </a:r>
          </a:p>
        </p:txBody>
      </p:sp>
      <p:sp>
        <p:nvSpPr>
          <p:cNvPr id="22" name="CuadroTexto 21">
            <a:extLst>
              <a:ext uri="{FF2B5EF4-FFF2-40B4-BE49-F238E27FC236}">
                <a16:creationId xmlns:a16="http://schemas.microsoft.com/office/drawing/2014/main" id="{3EBD83B0-B4C2-1210-A377-1C4801709C19}"/>
              </a:ext>
            </a:extLst>
          </p:cNvPr>
          <p:cNvSpPr txBox="1"/>
          <p:nvPr/>
        </p:nvSpPr>
        <p:spPr>
          <a:xfrm>
            <a:off x="1577627" y="4138656"/>
            <a:ext cx="1259138" cy="307777"/>
          </a:xfrm>
          <a:prstGeom prst="rect">
            <a:avLst/>
          </a:prstGeom>
          <a:noFill/>
        </p:spPr>
        <p:txBody>
          <a:bodyPr wrap="square" rtlCol="0">
            <a:spAutoFit/>
          </a:bodyPr>
          <a:lstStyle/>
          <a:p>
            <a:pPr algn="ctr"/>
            <a:r>
              <a:rPr lang="en-US" sz="1400" dirty="0" err="1">
                <a:latin typeface="Calibri" panose="020F0502020204030204" pitchFamily="34" charset="0"/>
                <a:cs typeface="Calibri" panose="020F0502020204030204" pitchFamily="34" charset="0"/>
              </a:rPr>
              <a:t>Lenvatinib</a:t>
            </a:r>
            <a:endParaRPr lang="en-US" sz="1400" dirty="0">
              <a:latin typeface="Calibri" panose="020F0502020204030204" pitchFamily="34" charset="0"/>
              <a:cs typeface="Calibri" panose="020F0502020204030204" pitchFamily="34" charset="0"/>
            </a:endParaRPr>
          </a:p>
        </p:txBody>
      </p:sp>
      <p:cxnSp>
        <p:nvCxnSpPr>
          <p:cNvPr id="23" name="Conector recto 22">
            <a:extLst>
              <a:ext uri="{FF2B5EF4-FFF2-40B4-BE49-F238E27FC236}">
                <a16:creationId xmlns:a16="http://schemas.microsoft.com/office/drawing/2014/main" id="{35FB0A77-90EA-B23B-2675-A9D8B396FFED}"/>
              </a:ext>
            </a:extLst>
          </p:cNvPr>
          <p:cNvCxnSpPr>
            <a:cxnSpLocks/>
          </p:cNvCxnSpPr>
          <p:nvPr/>
        </p:nvCxnSpPr>
        <p:spPr>
          <a:xfrm>
            <a:off x="2878862" y="1315668"/>
            <a:ext cx="0" cy="4108492"/>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FC83BB3B-D7CB-2BE4-DABB-813F2FCF6FBD}"/>
              </a:ext>
            </a:extLst>
          </p:cNvPr>
          <p:cNvSpPr txBox="1"/>
          <p:nvPr/>
        </p:nvSpPr>
        <p:spPr>
          <a:xfrm>
            <a:off x="563058" y="3601424"/>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2008</a:t>
            </a:r>
          </a:p>
        </p:txBody>
      </p:sp>
      <p:sp>
        <p:nvSpPr>
          <p:cNvPr id="25" name="CuadroTexto 24">
            <a:extLst>
              <a:ext uri="{FF2B5EF4-FFF2-40B4-BE49-F238E27FC236}">
                <a16:creationId xmlns:a16="http://schemas.microsoft.com/office/drawing/2014/main" id="{9DDB07B4-472D-61C4-A13C-1B9DA5CB8298}"/>
              </a:ext>
            </a:extLst>
          </p:cNvPr>
          <p:cNvSpPr txBox="1"/>
          <p:nvPr/>
        </p:nvSpPr>
        <p:spPr>
          <a:xfrm>
            <a:off x="1577627" y="3585633"/>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2018</a:t>
            </a:r>
          </a:p>
        </p:txBody>
      </p:sp>
      <p:sp>
        <p:nvSpPr>
          <p:cNvPr id="26" name="CuadroTexto 25">
            <a:extLst>
              <a:ext uri="{FF2B5EF4-FFF2-40B4-BE49-F238E27FC236}">
                <a16:creationId xmlns:a16="http://schemas.microsoft.com/office/drawing/2014/main" id="{24B5E025-E9D3-3C8E-0228-6478D746D8A3}"/>
              </a:ext>
            </a:extLst>
          </p:cNvPr>
          <p:cNvSpPr txBox="1"/>
          <p:nvPr/>
        </p:nvSpPr>
        <p:spPr>
          <a:xfrm>
            <a:off x="2878862" y="2338635"/>
            <a:ext cx="1259138"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Atezolizumab-</a:t>
            </a:r>
          </a:p>
          <a:p>
            <a:pPr algn="ctr"/>
            <a:r>
              <a:rPr lang="en-US" sz="1400" dirty="0">
                <a:latin typeface="Calibri" panose="020F0502020204030204" pitchFamily="34" charset="0"/>
                <a:cs typeface="Calibri" panose="020F0502020204030204" pitchFamily="34" charset="0"/>
              </a:rPr>
              <a:t>Bevacizumab</a:t>
            </a:r>
          </a:p>
        </p:txBody>
      </p:sp>
      <p:sp>
        <p:nvSpPr>
          <p:cNvPr id="27" name="CuadroTexto 26">
            <a:extLst>
              <a:ext uri="{FF2B5EF4-FFF2-40B4-BE49-F238E27FC236}">
                <a16:creationId xmlns:a16="http://schemas.microsoft.com/office/drawing/2014/main" id="{AA0A282A-A8BE-A060-8E40-372C29E0ED30}"/>
              </a:ext>
            </a:extLst>
          </p:cNvPr>
          <p:cNvSpPr txBox="1"/>
          <p:nvPr/>
        </p:nvSpPr>
        <p:spPr>
          <a:xfrm>
            <a:off x="2834620" y="3585633"/>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2020</a:t>
            </a:r>
          </a:p>
        </p:txBody>
      </p:sp>
      <p:sp>
        <p:nvSpPr>
          <p:cNvPr id="28" name="CuadroTexto 27">
            <a:extLst>
              <a:ext uri="{FF2B5EF4-FFF2-40B4-BE49-F238E27FC236}">
                <a16:creationId xmlns:a16="http://schemas.microsoft.com/office/drawing/2014/main" id="{D1A0E7F3-BFF2-A750-B728-00A3BFF8AE4C}"/>
              </a:ext>
            </a:extLst>
          </p:cNvPr>
          <p:cNvSpPr txBox="1"/>
          <p:nvPr/>
        </p:nvSpPr>
        <p:spPr>
          <a:xfrm>
            <a:off x="5866142" y="2368181"/>
            <a:ext cx="1391022" cy="523220"/>
          </a:xfrm>
          <a:prstGeom prst="rect">
            <a:avLst/>
          </a:prstGeom>
          <a:noFill/>
        </p:spPr>
        <p:txBody>
          <a:bodyPr wrap="square" rtlCol="0">
            <a:spAutoFit/>
          </a:bodyPr>
          <a:lstStyle/>
          <a:p>
            <a:pPr algn="ctr"/>
            <a:r>
              <a:rPr lang="en-US" sz="1400" dirty="0" err="1">
                <a:latin typeface="Calibri" panose="020F0502020204030204" pitchFamily="34" charset="0"/>
                <a:cs typeface="Calibri" panose="020F0502020204030204" pitchFamily="34" charset="0"/>
              </a:rPr>
              <a:t>Tremelimumab</a:t>
            </a:r>
            <a:r>
              <a:rPr lang="en-US" sz="1400" dirty="0">
                <a:latin typeface="Calibri" panose="020F0502020204030204" pitchFamily="34" charset="0"/>
                <a:cs typeface="Calibri" panose="020F0502020204030204" pitchFamily="34" charset="0"/>
              </a:rPr>
              <a:t>-</a:t>
            </a:r>
          </a:p>
          <a:p>
            <a:pPr algn="ctr"/>
            <a:r>
              <a:rPr lang="en-US" sz="1400" dirty="0" err="1">
                <a:latin typeface="Calibri" panose="020F0502020204030204" pitchFamily="34" charset="0"/>
                <a:cs typeface="Calibri" panose="020F0502020204030204" pitchFamily="34" charset="0"/>
              </a:rPr>
              <a:t>Durvalumab</a:t>
            </a:r>
            <a:endParaRPr lang="en-US" sz="1400" dirty="0">
              <a:latin typeface="Calibri" panose="020F0502020204030204" pitchFamily="34" charset="0"/>
              <a:cs typeface="Calibri" panose="020F0502020204030204" pitchFamily="34" charset="0"/>
            </a:endParaRPr>
          </a:p>
        </p:txBody>
      </p:sp>
      <p:sp>
        <p:nvSpPr>
          <p:cNvPr id="29" name="CuadroTexto 28">
            <a:extLst>
              <a:ext uri="{FF2B5EF4-FFF2-40B4-BE49-F238E27FC236}">
                <a16:creationId xmlns:a16="http://schemas.microsoft.com/office/drawing/2014/main" id="{F6676233-D1CE-3A8A-20F4-53E710B4703D}"/>
              </a:ext>
            </a:extLst>
          </p:cNvPr>
          <p:cNvSpPr txBox="1"/>
          <p:nvPr/>
        </p:nvSpPr>
        <p:spPr>
          <a:xfrm>
            <a:off x="4379930" y="3585633"/>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2021</a:t>
            </a:r>
          </a:p>
        </p:txBody>
      </p:sp>
      <p:sp>
        <p:nvSpPr>
          <p:cNvPr id="30" name="Placa 29">
            <a:extLst>
              <a:ext uri="{FF2B5EF4-FFF2-40B4-BE49-F238E27FC236}">
                <a16:creationId xmlns:a16="http://schemas.microsoft.com/office/drawing/2014/main" id="{99F0D900-0A17-577B-CBC6-A95ACBDDCF95}"/>
              </a:ext>
            </a:extLst>
          </p:cNvPr>
          <p:cNvSpPr/>
          <p:nvPr/>
        </p:nvSpPr>
        <p:spPr>
          <a:xfrm>
            <a:off x="2052596" y="3145392"/>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9000">
                <a:srgbClr val="00B0F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panose="020F0502020204030204" pitchFamily="34" charset="0"/>
              <a:cs typeface="Calibri" panose="020F0502020204030204" pitchFamily="34" charset="0"/>
            </a:endParaRPr>
          </a:p>
        </p:txBody>
      </p:sp>
      <p:sp>
        <p:nvSpPr>
          <p:cNvPr id="31" name="Placa 30">
            <a:extLst>
              <a:ext uri="{FF2B5EF4-FFF2-40B4-BE49-F238E27FC236}">
                <a16:creationId xmlns:a16="http://schemas.microsoft.com/office/drawing/2014/main" id="{F40EEED7-838D-5C8F-6BDC-F07AC790D0D4}"/>
              </a:ext>
            </a:extLst>
          </p:cNvPr>
          <p:cNvSpPr/>
          <p:nvPr/>
        </p:nvSpPr>
        <p:spPr>
          <a:xfrm>
            <a:off x="3286389" y="3145392"/>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9000">
                <a:srgbClr val="00B0F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panose="020F0502020204030204" pitchFamily="34" charset="0"/>
              <a:cs typeface="Calibri" panose="020F0502020204030204" pitchFamily="34" charset="0"/>
            </a:endParaRPr>
          </a:p>
        </p:txBody>
      </p:sp>
      <p:sp>
        <p:nvSpPr>
          <p:cNvPr id="32" name="Placa 31">
            <a:extLst>
              <a:ext uri="{FF2B5EF4-FFF2-40B4-BE49-F238E27FC236}">
                <a16:creationId xmlns:a16="http://schemas.microsoft.com/office/drawing/2014/main" id="{81FE39F1-9195-F5EF-A38A-87E1E592167A}"/>
              </a:ext>
            </a:extLst>
          </p:cNvPr>
          <p:cNvSpPr/>
          <p:nvPr/>
        </p:nvSpPr>
        <p:spPr>
          <a:xfrm>
            <a:off x="4831699" y="3145392"/>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8000">
                <a:schemeClr val="accent4">
                  <a:lumMod val="60000"/>
                  <a:lumOff val="4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panose="020F0502020204030204" pitchFamily="34" charset="0"/>
              <a:cs typeface="Calibri" panose="020F0502020204030204" pitchFamily="34" charset="0"/>
            </a:endParaRPr>
          </a:p>
        </p:txBody>
      </p:sp>
      <p:sp>
        <p:nvSpPr>
          <p:cNvPr id="33" name="CuadroTexto 32">
            <a:extLst>
              <a:ext uri="{FF2B5EF4-FFF2-40B4-BE49-F238E27FC236}">
                <a16:creationId xmlns:a16="http://schemas.microsoft.com/office/drawing/2014/main" id="{ACC216E4-35D5-6AF7-8C62-78F3A24434EA}"/>
              </a:ext>
            </a:extLst>
          </p:cNvPr>
          <p:cNvSpPr txBox="1"/>
          <p:nvPr/>
        </p:nvSpPr>
        <p:spPr>
          <a:xfrm>
            <a:off x="2868353" y="1327038"/>
            <a:ext cx="8740775" cy="400110"/>
          </a:xfrm>
          <a:prstGeom prst="rect">
            <a:avLst/>
          </a:prstGeom>
          <a:noFill/>
          <a:ln w="38100">
            <a:solidFill>
              <a:srgbClr val="0070C0"/>
            </a:solidFill>
          </a:ln>
        </p:spPr>
        <p:txBody>
          <a:bodyPr wrap="square" rtlCol="0">
            <a:spAutoFit/>
          </a:bodyPr>
          <a:lstStyle/>
          <a:p>
            <a:pPr algn="ctr"/>
            <a:r>
              <a:rPr lang="en-US" sz="2000" b="1" dirty="0">
                <a:latin typeface="Calibri" panose="020F0502020204030204" pitchFamily="34" charset="0"/>
                <a:cs typeface="Calibri" panose="020F0502020204030204" pitchFamily="34" charset="0"/>
              </a:rPr>
              <a:t>Immunotherapy-based regimens</a:t>
            </a:r>
          </a:p>
        </p:txBody>
      </p:sp>
      <p:sp>
        <p:nvSpPr>
          <p:cNvPr id="34" name="CuadroTexto 33">
            <a:extLst>
              <a:ext uri="{FF2B5EF4-FFF2-40B4-BE49-F238E27FC236}">
                <a16:creationId xmlns:a16="http://schemas.microsoft.com/office/drawing/2014/main" id="{843E47F2-F01E-424F-34E6-D389CF1D7E70}"/>
              </a:ext>
            </a:extLst>
          </p:cNvPr>
          <p:cNvSpPr txBox="1"/>
          <p:nvPr/>
        </p:nvSpPr>
        <p:spPr>
          <a:xfrm rot="16200000">
            <a:off x="-665658" y="2078661"/>
            <a:ext cx="2138783" cy="369332"/>
          </a:xfrm>
          <a:prstGeom prst="rect">
            <a:avLst/>
          </a:prstGeom>
          <a:solidFill>
            <a:schemeClr val="accent6"/>
          </a:solidFill>
          <a:ln>
            <a:noFill/>
          </a:ln>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Superiority</a:t>
            </a:r>
          </a:p>
        </p:txBody>
      </p:sp>
      <p:sp>
        <p:nvSpPr>
          <p:cNvPr id="35" name="CuadroTexto 34">
            <a:extLst>
              <a:ext uri="{FF2B5EF4-FFF2-40B4-BE49-F238E27FC236}">
                <a16:creationId xmlns:a16="http://schemas.microsoft.com/office/drawing/2014/main" id="{CE8271FE-17B2-650B-091B-EC75C4AC691B}"/>
              </a:ext>
            </a:extLst>
          </p:cNvPr>
          <p:cNvSpPr txBox="1"/>
          <p:nvPr/>
        </p:nvSpPr>
        <p:spPr>
          <a:xfrm rot="16200000">
            <a:off x="-562582" y="4111145"/>
            <a:ext cx="1926190" cy="369332"/>
          </a:xfrm>
          <a:prstGeom prst="rect">
            <a:avLst/>
          </a:prstGeom>
          <a:solidFill>
            <a:srgbClr val="FFC000"/>
          </a:solidFill>
        </p:spPr>
        <p:txBody>
          <a:bodyPr wrap="square" rtlCol="0">
            <a:spAutoFit/>
          </a:bodyPr>
          <a:lstStyle/>
          <a:p>
            <a:pPr algn="ctr"/>
            <a:r>
              <a:rPr lang="en-US" b="1" dirty="0">
                <a:latin typeface="Calibri" panose="020F0502020204030204" pitchFamily="34" charset="0"/>
                <a:cs typeface="Calibri" panose="020F0502020204030204" pitchFamily="34" charset="0"/>
              </a:rPr>
              <a:t>Non-inferiority</a:t>
            </a:r>
          </a:p>
        </p:txBody>
      </p:sp>
      <p:sp>
        <p:nvSpPr>
          <p:cNvPr id="36" name="CuadroTexto 35">
            <a:extLst>
              <a:ext uri="{FF2B5EF4-FFF2-40B4-BE49-F238E27FC236}">
                <a16:creationId xmlns:a16="http://schemas.microsoft.com/office/drawing/2014/main" id="{11744C07-80F1-8462-7356-17051C8D6044}"/>
              </a:ext>
            </a:extLst>
          </p:cNvPr>
          <p:cNvSpPr txBox="1"/>
          <p:nvPr/>
        </p:nvSpPr>
        <p:spPr>
          <a:xfrm>
            <a:off x="5883779" y="4148497"/>
            <a:ext cx="1259138" cy="307777"/>
          </a:xfrm>
          <a:prstGeom prst="rect">
            <a:avLst/>
          </a:prstGeom>
          <a:noFill/>
        </p:spPr>
        <p:txBody>
          <a:bodyPr wrap="square" rtlCol="0">
            <a:spAutoFit/>
          </a:bodyPr>
          <a:lstStyle/>
          <a:p>
            <a:pPr algn="ctr"/>
            <a:r>
              <a:rPr lang="en-US" sz="1400" dirty="0" err="1">
                <a:latin typeface="Calibri" panose="020F0502020204030204" pitchFamily="34" charset="0"/>
                <a:cs typeface="Calibri" panose="020F0502020204030204" pitchFamily="34" charset="0"/>
              </a:rPr>
              <a:t>Durvalumab</a:t>
            </a:r>
            <a:endParaRPr lang="en-US" sz="1400" dirty="0">
              <a:latin typeface="Calibri" panose="020F0502020204030204" pitchFamily="34" charset="0"/>
              <a:cs typeface="Calibri" panose="020F0502020204030204" pitchFamily="34" charset="0"/>
            </a:endParaRPr>
          </a:p>
        </p:txBody>
      </p:sp>
      <p:sp>
        <p:nvSpPr>
          <p:cNvPr id="37" name="CuadroTexto 36">
            <a:extLst>
              <a:ext uri="{FF2B5EF4-FFF2-40B4-BE49-F238E27FC236}">
                <a16:creationId xmlns:a16="http://schemas.microsoft.com/office/drawing/2014/main" id="{99B4C5EA-6A16-457E-85FB-E996C339CD92}"/>
              </a:ext>
            </a:extLst>
          </p:cNvPr>
          <p:cNvSpPr txBox="1"/>
          <p:nvPr/>
        </p:nvSpPr>
        <p:spPr>
          <a:xfrm>
            <a:off x="4396489" y="2338635"/>
            <a:ext cx="1391022" cy="523220"/>
          </a:xfrm>
          <a:prstGeom prst="rect">
            <a:avLst/>
          </a:prstGeom>
          <a:noFill/>
        </p:spPr>
        <p:txBody>
          <a:bodyPr wrap="square" rtlCol="0">
            <a:spAutoFit/>
          </a:bodyPr>
          <a:lstStyle/>
          <a:p>
            <a:pPr algn="ctr"/>
            <a:r>
              <a:rPr lang="en-US" sz="1400" dirty="0" err="1">
                <a:latin typeface="Calibri" panose="020F0502020204030204" pitchFamily="34" charset="0"/>
                <a:cs typeface="Calibri" panose="020F0502020204030204" pitchFamily="34" charset="0"/>
              </a:rPr>
              <a:t>Sintilimab</a:t>
            </a:r>
            <a:r>
              <a:rPr lang="en-US" sz="1400" dirty="0">
                <a:latin typeface="Calibri" panose="020F0502020204030204" pitchFamily="34" charset="0"/>
                <a:cs typeface="Calibri" panose="020F0502020204030204" pitchFamily="34" charset="0"/>
              </a:rPr>
              <a:t>-</a:t>
            </a:r>
          </a:p>
          <a:p>
            <a:pPr algn="ctr"/>
            <a:r>
              <a:rPr lang="en-US" sz="1400" dirty="0">
                <a:latin typeface="Calibri" panose="020F0502020204030204" pitchFamily="34" charset="0"/>
                <a:cs typeface="Calibri" panose="020F0502020204030204" pitchFamily="34" charset="0"/>
              </a:rPr>
              <a:t>Bevacizumab*</a:t>
            </a:r>
          </a:p>
        </p:txBody>
      </p:sp>
      <p:sp>
        <p:nvSpPr>
          <p:cNvPr id="38" name="CuadroTexto 37">
            <a:extLst>
              <a:ext uri="{FF2B5EF4-FFF2-40B4-BE49-F238E27FC236}">
                <a16:creationId xmlns:a16="http://schemas.microsoft.com/office/drawing/2014/main" id="{60A6032A-BE6B-64F7-1B8A-C88F3E892C28}"/>
              </a:ext>
            </a:extLst>
          </p:cNvPr>
          <p:cNvSpPr txBox="1"/>
          <p:nvPr/>
        </p:nvSpPr>
        <p:spPr>
          <a:xfrm>
            <a:off x="5844507" y="3585633"/>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2022</a:t>
            </a:r>
          </a:p>
        </p:txBody>
      </p:sp>
      <p:sp>
        <p:nvSpPr>
          <p:cNvPr id="39" name="CuadroTexto 38">
            <a:extLst>
              <a:ext uri="{FF2B5EF4-FFF2-40B4-BE49-F238E27FC236}">
                <a16:creationId xmlns:a16="http://schemas.microsoft.com/office/drawing/2014/main" id="{7F4C8B33-5C43-D2B3-842F-F5EE54870722}"/>
              </a:ext>
            </a:extLst>
          </p:cNvPr>
          <p:cNvSpPr txBox="1"/>
          <p:nvPr/>
        </p:nvSpPr>
        <p:spPr>
          <a:xfrm>
            <a:off x="8985306" y="2369467"/>
            <a:ext cx="1391022" cy="523220"/>
          </a:xfrm>
          <a:prstGeom prst="rect">
            <a:avLst/>
          </a:prstGeom>
          <a:noFill/>
        </p:spPr>
        <p:txBody>
          <a:bodyPr wrap="square" rtlCol="0">
            <a:spAutoFit/>
          </a:bodyPr>
          <a:lstStyle/>
          <a:p>
            <a:pPr algn="ctr"/>
            <a:r>
              <a:rPr lang="en-US" sz="1400" dirty="0" err="1">
                <a:latin typeface="Calibri" panose="020F0502020204030204" pitchFamily="34" charset="0"/>
                <a:cs typeface="Calibri" panose="020F0502020204030204" pitchFamily="34" charset="0"/>
              </a:rPr>
              <a:t>Carmelizumab</a:t>
            </a:r>
            <a:r>
              <a:rPr lang="en-US" sz="1400" dirty="0">
                <a:latin typeface="Calibri" panose="020F0502020204030204" pitchFamily="34" charset="0"/>
                <a:cs typeface="Calibri" panose="020F0502020204030204" pitchFamily="34" charset="0"/>
              </a:rPr>
              <a:t>-</a:t>
            </a:r>
          </a:p>
          <a:p>
            <a:pPr algn="ctr"/>
            <a:r>
              <a:rPr lang="en-US" sz="1400" dirty="0" err="1">
                <a:latin typeface="Calibri" panose="020F0502020204030204" pitchFamily="34" charset="0"/>
                <a:cs typeface="Calibri" panose="020F0502020204030204" pitchFamily="34" charset="0"/>
              </a:rPr>
              <a:t>Rivoceranib</a:t>
            </a:r>
            <a:r>
              <a:rPr lang="en-US" sz="1400" dirty="0">
                <a:latin typeface="Calibri" panose="020F0502020204030204" pitchFamily="34" charset="0"/>
                <a:cs typeface="Calibri" panose="020F0502020204030204" pitchFamily="34" charset="0"/>
              </a:rPr>
              <a:t> </a:t>
            </a:r>
          </a:p>
        </p:txBody>
      </p:sp>
      <p:sp>
        <p:nvSpPr>
          <p:cNvPr id="40" name="CuadroTexto 39">
            <a:extLst>
              <a:ext uri="{FF2B5EF4-FFF2-40B4-BE49-F238E27FC236}">
                <a16:creationId xmlns:a16="http://schemas.microsoft.com/office/drawing/2014/main" id="{2238EA64-E05D-2812-1C2F-A2BFEB18AACB}"/>
              </a:ext>
            </a:extLst>
          </p:cNvPr>
          <p:cNvSpPr txBox="1"/>
          <p:nvPr/>
        </p:nvSpPr>
        <p:spPr>
          <a:xfrm>
            <a:off x="7397273" y="3585633"/>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2023</a:t>
            </a:r>
          </a:p>
        </p:txBody>
      </p:sp>
      <p:sp>
        <p:nvSpPr>
          <p:cNvPr id="41" name="CuadroTexto 40">
            <a:extLst>
              <a:ext uri="{FF2B5EF4-FFF2-40B4-BE49-F238E27FC236}">
                <a16:creationId xmlns:a16="http://schemas.microsoft.com/office/drawing/2014/main" id="{545699B7-5641-0D69-41B9-DC4E8AD0155D}"/>
              </a:ext>
            </a:extLst>
          </p:cNvPr>
          <p:cNvSpPr txBox="1"/>
          <p:nvPr/>
        </p:nvSpPr>
        <p:spPr>
          <a:xfrm>
            <a:off x="9051248" y="3585633"/>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2023</a:t>
            </a:r>
          </a:p>
        </p:txBody>
      </p:sp>
      <p:sp>
        <p:nvSpPr>
          <p:cNvPr id="42" name="Placa 41">
            <a:extLst>
              <a:ext uri="{FF2B5EF4-FFF2-40B4-BE49-F238E27FC236}">
                <a16:creationId xmlns:a16="http://schemas.microsoft.com/office/drawing/2014/main" id="{A5329077-B386-92BB-7915-CA233E278985}"/>
              </a:ext>
            </a:extLst>
          </p:cNvPr>
          <p:cNvSpPr/>
          <p:nvPr/>
        </p:nvSpPr>
        <p:spPr>
          <a:xfrm>
            <a:off x="9503017" y="3145392"/>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8000">
                <a:schemeClr val="accent4">
                  <a:lumMod val="60000"/>
                  <a:lumOff val="4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panose="020F0502020204030204" pitchFamily="34" charset="0"/>
              <a:cs typeface="Calibri" panose="020F0502020204030204" pitchFamily="34" charset="0"/>
            </a:endParaRPr>
          </a:p>
        </p:txBody>
      </p:sp>
      <p:sp>
        <p:nvSpPr>
          <p:cNvPr id="43" name="CuadroTexto 42">
            <a:extLst>
              <a:ext uri="{FF2B5EF4-FFF2-40B4-BE49-F238E27FC236}">
                <a16:creationId xmlns:a16="http://schemas.microsoft.com/office/drawing/2014/main" id="{9FB63FF4-B574-4D64-6627-58B2FFD061A2}"/>
              </a:ext>
            </a:extLst>
          </p:cNvPr>
          <p:cNvSpPr txBox="1"/>
          <p:nvPr/>
        </p:nvSpPr>
        <p:spPr>
          <a:xfrm>
            <a:off x="7463215" y="4138656"/>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Tislelizumab</a:t>
            </a:r>
            <a:r>
              <a:rPr lang="en-US" sz="1400" baseline="30000"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sp>
        <p:nvSpPr>
          <p:cNvPr id="44" name="CuadroTexto 43">
            <a:extLst>
              <a:ext uri="{FF2B5EF4-FFF2-40B4-BE49-F238E27FC236}">
                <a16:creationId xmlns:a16="http://schemas.microsoft.com/office/drawing/2014/main" id="{0444B5A0-6492-0522-6E2A-D8B0514501E4}"/>
              </a:ext>
            </a:extLst>
          </p:cNvPr>
          <p:cNvSpPr txBox="1"/>
          <p:nvPr/>
        </p:nvSpPr>
        <p:spPr>
          <a:xfrm>
            <a:off x="10812268" y="3585633"/>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2025</a:t>
            </a:r>
          </a:p>
        </p:txBody>
      </p:sp>
      <p:sp>
        <p:nvSpPr>
          <p:cNvPr id="45" name="Placa 44">
            <a:extLst>
              <a:ext uri="{FF2B5EF4-FFF2-40B4-BE49-F238E27FC236}">
                <a16:creationId xmlns:a16="http://schemas.microsoft.com/office/drawing/2014/main" id="{529F3DBF-37F8-6317-E8C1-AA0D913B74C2}"/>
              </a:ext>
            </a:extLst>
          </p:cNvPr>
          <p:cNvSpPr/>
          <p:nvPr/>
        </p:nvSpPr>
        <p:spPr>
          <a:xfrm>
            <a:off x="11264037" y="3145392"/>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9000">
                <a:srgbClr val="00B0F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panose="020F0502020204030204" pitchFamily="34" charset="0"/>
              <a:cs typeface="Calibri" panose="020F0502020204030204" pitchFamily="34" charset="0"/>
            </a:endParaRPr>
          </a:p>
        </p:txBody>
      </p:sp>
      <p:sp>
        <p:nvSpPr>
          <p:cNvPr id="46" name="CuadroTexto 45">
            <a:extLst>
              <a:ext uri="{FF2B5EF4-FFF2-40B4-BE49-F238E27FC236}">
                <a16:creationId xmlns:a16="http://schemas.microsoft.com/office/drawing/2014/main" id="{41BD4A48-22A6-B5EB-6E13-73E6DDCAACB9}"/>
              </a:ext>
            </a:extLst>
          </p:cNvPr>
          <p:cNvSpPr txBox="1"/>
          <p:nvPr/>
        </p:nvSpPr>
        <p:spPr>
          <a:xfrm>
            <a:off x="10746326" y="2338635"/>
            <a:ext cx="1391022"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Ipilimumab-</a:t>
            </a:r>
          </a:p>
          <a:p>
            <a:pPr algn="ctr"/>
            <a:r>
              <a:rPr lang="en-US" sz="1400" dirty="0">
                <a:latin typeface="Calibri" panose="020F0502020204030204" pitchFamily="34" charset="0"/>
                <a:cs typeface="Calibri" panose="020F0502020204030204" pitchFamily="34" charset="0"/>
              </a:rPr>
              <a:t>Nivolumab</a:t>
            </a:r>
          </a:p>
        </p:txBody>
      </p:sp>
      <p:sp>
        <p:nvSpPr>
          <p:cNvPr id="47" name="Placa 46">
            <a:extLst>
              <a:ext uri="{FF2B5EF4-FFF2-40B4-BE49-F238E27FC236}">
                <a16:creationId xmlns:a16="http://schemas.microsoft.com/office/drawing/2014/main" id="{B1322379-3474-C582-FFCC-4B8CC225EC5E}"/>
              </a:ext>
            </a:extLst>
          </p:cNvPr>
          <p:cNvSpPr/>
          <p:nvPr/>
        </p:nvSpPr>
        <p:spPr>
          <a:xfrm>
            <a:off x="7849042" y="3145392"/>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8000">
                <a:schemeClr val="accent4">
                  <a:lumMod val="60000"/>
                  <a:lumOff val="4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panose="020F0502020204030204" pitchFamily="34" charset="0"/>
              <a:cs typeface="Calibri" panose="020F0502020204030204" pitchFamily="34" charset="0"/>
            </a:endParaRPr>
          </a:p>
        </p:txBody>
      </p:sp>
      <p:sp>
        <p:nvSpPr>
          <p:cNvPr id="48" name="Placa 47">
            <a:extLst>
              <a:ext uri="{FF2B5EF4-FFF2-40B4-BE49-F238E27FC236}">
                <a16:creationId xmlns:a16="http://schemas.microsoft.com/office/drawing/2014/main" id="{79568F31-EC70-C1BB-DA65-CFF0F2E41A2E}"/>
              </a:ext>
            </a:extLst>
          </p:cNvPr>
          <p:cNvSpPr/>
          <p:nvPr/>
        </p:nvSpPr>
        <p:spPr>
          <a:xfrm>
            <a:off x="6698549" y="5258901"/>
            <a:ext cx="218170" cy="218951"/>
          </a:xfrm>
          <a:prstGeom prst="plaque">
            <a:avLst/>
          </a:prstGeom>
          <a:gradFill flip="none" rotWithShape="1">
            <a:gsLst>
              <a:gs pos="0">
                <a:schemeClr val="accent1">
                  <a:lumMod val="0"/>
                  <a:lumOff val="100000"/>
                  <a:alpha val="0"/>
                </a:schemeClr>
              </a:gs>
              <a:gs pos="15000">
                <a:schemeClr val="accent1">
                  <a:lumMod val="0"/>
                  <a:lumOff val="100000"/>
                </a:schemeClr>
              </a:gs>
              <a:gs pos="98000">
                <a:schemeClr val="accent4">
                  <a:lumMod val="60000"/>
                  <a:lumOff val="4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Calibri" panose="020F0502020204030204" pitchFamily="34" charset="0"/>
                <a:cs typeface="Calibri" panose="020F0502020204030204" pitchFamily="34" charset="0"/>
              </a:rPr>
              <a:t>v</a:t>
            </a:r>
          </a:p>
        </p:txBody>
      </p:sp>
      <p:sp>
        <p:nvSpPr>
          <p:cNvPr id="49" name="Placa 48">
            <a:extLst>
              <a:ext uri="{FF2B5EF4-FFF2-40B4-BE49-F238E27FC236}">
                <a16:creationId xmlns:a16="http://schemas.microsoft.com/office/drawing/2014/main" id="{5ACB4A58-3140-E94D-5F15-09086EE664EA}"/>
              </a:ext>
            </a:extLst>
          </p:cNvPr>
          <p:cNvSpPr/>
          <p:nvPr/>
        </p:nvSpPr>
        <p:spPr>
          <a:xfrm>
            <a:off x="4663626" y="5244257"/>
            <a:ext cx="218170" cy="218951"/>
          </a:xfrm>
          <a:prstGeom prst="plaque">
            <a:avLst/>
          </a:prstGeom>
          <a:gradFill flip="none" rotWithShape="1">
            <a:gsLst>
              <a:gs pos="0">
                <a:schemeClr val="accent1">
                  <a:lumMod val="0"/>
                  <a:lumOff val="100000"/>
                  <a:alpha val="0"/>
                </a:schemeClr>
              </a:gs>
              <a:gs pos="15000">
                <a:schemeClr val="accent1">
                  <a:lumMod val="0"/>
                  <a:lumOff val="100000"/>
                </a:schemeClr>
              </a:gs>
              <a:gs pos="98000">
                <a:srgbClr val="00B0F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Calibri" panose="020F0502020204030204" pitchFamily="34" charset="0"/>
                <a:cs typeface="Calibri" panose="020F0502020204030204" pitchFamily="34" charset="0"/>
              </a:rPr>
              <a:t>v</a:t>
            </a:r>
          </a:p>
        </p:txBody>
      </p:sp>
      <p:sp>
        <p:nvSpPr>
          <p:cNvPr id="50" name="CuadroTexto 49">
            <a:extLst>
              <a:ext uri="{FF2B5EF4-FFF2-40B4-BE49-F238E27FC236}">
                <a16:creationId xmlns:a16="http://schemas.microsoft.com/office/drawing/2014/main" id="{78F95B8E-B8EF-2D96-A8FB-95C34A6958B2}"/>
              </a:ext>
            </a:extLst>
          </p:cNvPr>
          <p:cNvSpPr txBox="1"/>
          <p:nvPr/>
        </p:nvSpPr>
        <p:spPr>
          <a:xfrm>
            <a:off x="4819614" y="5207215"/>
            <a:ext cx="125913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Global trials</a:t>
            </a:r>
          </a:p>
        </p:txBody>
      </p:sp>
      <p:sp>
        <p:nvSpPr>
          <p:cNvPr id="51" name="CuadroTexto 50">
            <a:extLst>
              <a:ext uri="{FF2B5EF4-FFF2-40B4-BE49-F238E27FC236}">
                <a16:creationId xmlns:a16="http://schemas.microsoft.com/office/drawing/2014/main" id="{B51307EC-2BDA-BB49-FC08-6BEAA3785B67}"/>
              </a:ext>
            </a:extLst>
          </p:cNvPr>
          <p:cNvSpPr txBox="1"/>
          <p:nvPr/>
        </p:nvSpPr>
        <p:spPr>
          <a:xfrm>
            <a:off x="6807634" y="5199843"/>
            <a:ext cx="2157446"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Asian Population only</a:t>
            </a:r>
          </a:p>
        </p:txBody>
      </p:sp>
      <p:sp>
        <p:nvSpPr>
          <p:cNvPr id="52" name="Placa 51">
            <a:extLst>
              <a:ext uri="{FF2B5EF4-FFF2-40B4-BE49-F238E27FC236}">
                <a16:creationId xmlns:a16="http://schemas.microsoft.com/office/drawing/2014/main" id="{50557162-D783-9988-AB8F-12D2B66DD7C6}"/>
              </a:ext>
            </a:extLst>
          </p:cNvPr>
          <p:cNvSpPr/>
          <p:nvPr/>
        </p:nvSpPr>
        <p:spPr>
          <a:xfrm>
            <a:off x="1036947" y="3135013"/>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8000">
                <a:schemeClr val="accent4">
                  <a:lumMod val="60000"/>
                  <a:lumOff val="4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Calibri" panose="020F0502020204030204" pitchFamily="34" charset="0"/>
                <a:cs typeface="Calibri" panose="020F0502020204030204" pitchFamily="34" charset="0"/>
              </a:rPr>
              <a:t>v</a:t>
            </a:r>
          </a:p>
        </p:txBody>
      </p:sp>
      <p:sp>
        <p:nvSpPr>
          <p:cNvPr id="53" name="Placa 52">
            <a:extLst>
              <a:ext uri="{FF2B5EF4-FFF2-40B4-BE49-F238E27FC236}">
                <a16:creationId xmlns:a16="http://schemas.microsoft.com/office/drawing/2014/main" id="{3EC9F485-FE6F-8AB4-EA01-140B95E315E5}"/>
              </a:ext>
            </a:extLst>
          </p:cNvPr>
          <p:cNvSpPr/>
          <p:nvPr/>
        </p:nvSpPr>
        <p:spPr>
          <a:xfrm>
            <a:off x="6337161" y="3145392"/>
            <a:ext cx="355600" cy="376238"/>
          </a:xfrm>
          <a:prstGeom prst="plaque">
            <a:avLst/>
          </a:prstGeom>
          <a:gradFill flip="none" rotWithShape="1">
            <a:gsLst>
              <a:gs pos="0">
                <a:schemeClr val="accent1">
                  <a:lumMod val="0"/>
                  <a:lumOff val="100000"/>
                  <a:alpha val="0"/>
                </a:schemeClr>
              </a:gs>
              <a:gs pos="15000">
                <a:schemeClr val="accent1">
                  <a:lumMod val="0"/>
                  <a:lumOff val="100000"/>
                </a:schemeClr>
              </a:gs>
              <a:gs pos="98000">
                <a:srgbClr val="00B0F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panose="020F0502020204030204" pitchFamily="34" charset="0"/>
              <a:cs typeface="Calibri" panose="020F0502020204030204" pitchFamily="34" charset="0"/>
            </a:endParaRPr>
          </a:p>
        </p:txBody>
      </p:sp>
      <p:sp>
        <p:nvSpPr>
          <p:cNvPr id="54" name="Rectángulo 9">
            <a:extLst>
              <a:ext uri="{FF2B5EF4-FFF2-40B4-BE49-F238E27FC236}">
                <a16:creationId xmlns:a16="http://schemas.microsoft.com/office/drawing/2014/main" id="{843C584F-FAA0-CB38-17DE-57C31C9C7061}"/>
              </a:ext>
            </a:extLst>
          </p:cNvPr>
          <p:cNvSpPr>
            <a:spLocks noChangeArrowheads="1"/>
          </p:cNvSpPr>
          <p:nvPr/>
        </p:nvSpPr>
        <p:spPr bwMode="auto">
          <a:xfrm>
            <a:off x="1419688" y="6025414"/>
            <a:ext cx="107432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64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064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064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064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064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064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064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064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064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r>
              <a:rPr lang="es-ES" altLang="es-ES" sz="1000" dirty="0" err="1">
                <a:solidFill>
                  <a:srgbClr val="000000"/>
                </a:solidFill>
                <a:ea typeface="MS PGothic" panose="020B0600070205080204" pitchFamily="34" charset="-128"/>
                <a:cs typeface="Calibri" panose="020F0502020204030204" pitchFamily="34" charset="0"/>
              </a:rPr>
              <a:t>Llovet</a:t>
            </a:r>
            <a:r>
              <a:rPr lang="es-ES" altLang="es-ES" sz="1000" dirty="0">
                <a:solidFill>
                  <a:srgbClr val="000000"/>
                </a:solidFill>
                <a:ea typeface="MS PGothic" panose="020B0600070205080204" pitchFamily="34" charset="-128"/>
                <a:cs typeface="Calibri" panose="020F0502020204030204" pitchFamily="34" charset="0"/>
              </a:rPr>
              <a:t> JM NEJM 2008, </a:t>
            </a:r>
            <a:r>
              <a:rPr lang="es-ES" altLang="es-ES" sz="1000" dirty="0" err="1">
                <a:solidFill>
                  <a:srgbClr val="000000"/>
                </a:solidFill>
                <a:ea typeface="MS PGothic" panose="020B0600070205080204" pitchFamily="34" charset="-128"/>
                <a:cs typeface="Calibri" panose="020F0502020204030204" pitchFamily="34" charset="0"/>
              </a:rPr>
              <a:t>Kudo</a:t>
            </a:r>
            <a:r>
              <a:rPr lang="es-ES" altLang="es-ES" sz="1000" dirty="0">
                <a:solidFill>
                  <a:srgbClr val="000000"/>
                </a:solidFill>
                <a:ea typeface="MS PGothic" panose="020B0600070205080204" pitchFamily="34" charset="-128"/>
                <a:cs typeface="Calibri" panose="020F0502020204030204" pitchFamily="34" charset="0"/>
              </a:rPr>
              <a:t> M </a:t>
            </a:r>
            <a:r>
              <a:rPr lang="es-ES" altLang="es-ES" sz="1000" dirty="0" err="1">
                <a:solidFill>
                  <a:srgbClr val="000000"/>
                </a:solidFill>
                <a:ea typeface="MS PGothic" panose="020B0600070205080204" pitchFamily="34" charset="-128"/>
                <a:cs typeface="Calibri" panose="020F0502020204030204" pitchFamily="34" charset="0"/>
              </a:rPr>
              <a:t>Lancet</a:t>
            </a:r>
            <a:r>
              <a:rPr lang="es-ES" altLang="es-ES" sz="1000" dirty="0">
                <a:solidFill>
                  <a:srgbClr val="000000"/>
                </a:solidFill>
                <a:ea typeface="MS PGothic" panose="020B0600070205080204" pitchFamily="34" charset="-128"/>
                <a:cs typeface="Calibri" panose="020F0502020204030204" pitchFamily="34" charset="0"/>
              </a:rPr>
              <a:t> 2018; </a:t>
            </a:r>
            <a:r>
              <a:rPr lang="es-ES" altLang="es-ES" sz="1000" dirty="0" err="1">
                <a:solidFill>
                  <a:srgbClr val="000000"/>
                </a:solidFill>
                <a:ea typeface="MS PGothic" panose="020B0600070205080204" pitchFamily="34" charset="-128"/>
                <a:cs typeface="Calibri" panose="020F0502020204030204" pitchFamily="34" charset="0"/>
              </a:rPr>
              <a:t>Finn</a:t>
            </a:r>
            <a:r>
              <a:rPr lang="es-ES" altLang="es-ES" sz="1000" dirty="0">
                <a:solidFill>
                  <a:srgbClr val="000000"/>
                </a:solidFill>
                <a:ea typeface="MS PGothic" panose="020B0600070205080204" pitchFamily="34" charset="-128"/>
                <a:cs typeface="Calibri" panose="020F0502020204030204" pitchFamily="34" charset="0"/>
              </a:rPr>
              <a:t> RS  NEJM 2020; </a:t>
            </a:r>
            <a:r>
              <a:rPr lang="en-GB" altLang="es-ES" sz="1000" dirty="0">
                <a:solidFill>
                  <a:srgbClr val="000000"/>
                </a:solidFill>
                <a:ea typeface="MS PGothic" panose="020B0600070205080204" pitchFamily="34" charset="-128"/>
                <a:cs typeface="Calibri" panose="020F0502020204030204" pitchFamily="34" charset="0"/>
              </a:rPr>
              <a:t>Ren Z Lancet Oncol 2021; Abou-Alfa NEJM Evid 2022; Qin S JAMA Oncol 2023; Qin S Lancet 2023; Galle P, Lancet 2025 </a:t>
            </a:r>
          </a:p>
        </p:txBody>
      </p:sp>
    </p:spTree>
    <p:extLst>
      <p:ext uri="{BB962C8B-B14F-4D97-AF65-F5344CB8AC3E}">
        <p14:creationId xmlns:p14="http://schemas.microsoft.com/office/powerpoint/2010/main" val="2377006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01F9E-3026-2AE3-443A-CD723FF8E605}"/>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54B61D1F-B386-EFFA-9B2F-9228A1AD7C0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D64E7C69-97E0-331F-658C-EF2BD20572BB}"/>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24643137-3533-5520-E409-4C66A3BEB98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4317CF7-CE45-6EB1-F70F-12575434950F}"/>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0DB5566A-4651-7C04-1D28-CA155F7194CF}"/>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0481DBF-DBA4-13BD-304C-EC31300810C0}"/>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5A178DCE-7A5E-4694-E510-3EF2A3BD526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CB36E437-86A2-B96F-5167-1DB25AC305FE}"/>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9BE6D7BF-86B8-E396-2503-610C9D12AA2F}"/>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2905DE9-741E-645C-DEE1-A734F9C75E09}"/>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7034A693-FC43-07DB-5180-85A1B1068F1D}"/>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700C1DF-993C-5116-8E9A-4A7DE5017CB7}"/>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B7708F9F-784B-DC74-E14B-1FE1E5923DCE}"/>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Placeholder 4">
            <a:extLst>
              <a:ext uri="{FF2B5EF4-FFF2-40B4-BE49-F238E27FC236}">
                <a16:creationId xmlns:a16="http://schemas.microsoft.com/office/drawing/2014/main" id="{96743B12-E92E-023D-09BC-506C04B5F46D}"/>
              </a:ext>
            </a:extLst>
          </p:cNvPr>
          <p:cNvSpPr txBox="1">
            <a:spLocks/>
          </p:cNvSpPr>
          <p:nvPr/>
        </p:nvSpPr>
        <p:spPr>
          <a:xfrm>
            <a:off x="0" y="-32329"/>
            <a:ext cx="12192000" cy="922555"/>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0" dirty="0">
                <a:solidFill>
                  <a:srgbClr val="0C4A7F"/>
                </a:solidFill>
                <a:latin typeface="Calibri" panose="020F0502020204030204" pitchFamily="34" charset="0"/>
                <a:cs typeface="Calibri" panose="020F0502020204030204" pitchFamily="34" charset="0"/>
              </a:rPr>
              <a:t>Unprecedent survivals with ICI</a:t>
            </a:r>
          </a:p>
        </p:txBody>
      </p:sp>
      <p:sp>
        <p:nvSpPr>
          <p:cNvPr id="4" name="Line 6">
            <a:extLst>
              <a:ext uri="{FF2B5EF4-FFF2-40B4-BE49-F238E27FC236}">
                <a16:creationId xmlns:a16="http://schemas.microsoft.com/office/drawing/2014/main" id="{D6FD3F2A-A707-2279-6E01-1BDC3E22D222}"/>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sp>
        <p:nvSpPr>
          <p:cNvPr id="3" name="CuadroTexto 2">
            <a:extLst>
              <a:ext uri="{FF2B5EF4-FFF2-40B4-BE49-F238E27FC236}">
                <a16:creationId xmlns:a16="http://schemas.microsoft.com/office/drawing/2014/main" id="{7BD8A59D-C0C2-CCBF-A19C-33B81A236F82}"/>
              </a:ext>
            </a:extLst>
          </p:cNvPr>
          <p:cNvSpPr txBox="1">
            <a:spLocks noChangeArrowheads="1"/>
          </p:cNvSpPr>
          <p:nvPr/>
        </p:nvSpPr>
        <p:spPr bwMode="auto">
          <a:xfrm>
            <a:off x="3222885" y="6140055"/>
            <a:ext cx="86104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r>
              <a:rPr lang="en-US" altLang="es-ES" sz="1200" dirty="0">
                <a:cs typeface="Calibri" panose="020F0502020204030204" pitchFamily="34" charset="0"/>
              </a:rPr>
              <a:t>Cheng AI, et al J Hepatol 2021; </a:t>
            </a:r>
            <a:r>
              <a:rPr lang="en-US" altLang="es-ES" sz="1200" dirty="0" err="1">
                <a:cs typeface="Calibri" panose="020F0502020204030204" pitchFamily="34" charset="0"/>
              </a:rPr>
              <a:t>Rimassa</a:t>
            </a:r>
            <a:r>
              <a:rPr lang="en-US" altLang="es-ES" sz="1200" dirty="0">
                <a:cs typeface="Calibri" panose="020F0502020204030204" pitchFamily="34" charset="0"/>
              </a:rPr>
              <a:t>, et al J Hepatol 2025; Yau T, et al Lancet 2025</a:t>
            </a:r>
          </a:p>
        </p:txBody>
      </p:sp>
      <p:sp>
        <p:nvSpPr>
          <p:cNvPr id="55" name="CuadroTexto 59">
            <a:extLst>
              <a:ext uri="{FF2B5EF4-FFF2-40B4-BE49-F238E27FC236}">
                <a16:creationId xmlns:a16="http://schemas.microsoft.com/office/drawing/2014/main" id="{5E02FD6F-E4CB-97D0-1144-F55CDF1DB1CE}"/>
              </a:ext>
            </a:extLst>
          </p:cNvPr>
          <p:cNvSpPr txBox="1">
            <a:spLocks noChangeArrowheads="1"/>
          </p:cNvSpPr>
          <p:nvPr/>
        </p:nvSpPr>
        <p:spPr bwMode="auto">
          <a:xfrm>
            <a:off x="300038" y="5867830"/>
            <a:ext cx="7775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AU" altLang="es-ES" sz="1100" b="1" dirty="0">
                <a:cs typeface="Calibri" panose="020F0502020204030204" pitchFamily="34" charset="0"/>
              </a:rPr>
              <a:t>ICI: </a:t>
            </a:r>
            <a:r>
              <a:rPr lang="en-AU" altLang="es-ES" sz="1100" dirty="0">
                <a:cs typeface="Calibri" panose="020F0502020204030204" pitchFamily="34" charset="0"/>
              </a:rPr>
              <a:t>Immune Checkpoint Inhibitor</a:t>
            </a:r>
          </a:p>
        </p:txBody>
      </p:sp>
      <p:pic>
        <p:nvPicPr>
          <p:cNvPr id="56" name="Imagen 55">
            <a:extLst>
              <a:ext uri="{FF2B5EF4-FFF2-40B4-BE49-F238E27FC236}">
                <a16:creationId xmlns:a16="http://schemas.microsoft.com/office/drawing/2014/main" id="{1DE107FE-88CA-9BF2-92B1-EB262913C1A3}"/>
              </a:ext>
            </a:extLst>
          </p:cNvPr>
          <p:cNvPicPr>
            <a:picLocks noChangeAspect="1"/>
          </p:cNvPicPr>
          <p:nvPr/>
        </p:nvPicPr>
        <p:blipFill>
          <a:blip r:embed="rId5"/>
          <a:stretch>
            <a:fillRect/>
          </a:stretch>
        </p:blipFill>
        <p:spPr>
          <a:xfrm>
            <a:off x="364045" y="1252417"/>
            <a:ext cx="7537235" cy="3722659"/>
          </a:xfrm>
          <a:prstGeom prst="rect">
            <a:avLst/>
          </a:prstGeom>
        </p:spPr>
      </p:pic>
      <p:sp>
        <p:nvSpPr>
          <p:cNvPr id="57" name="CuadroTexto 16">
            <a:extLst>
              <a:ext uri="{FF2B5EF4-FFF2-40B4-BE49-F238E27FC236}">
                <a16:creationId xmlns:a16="http://schemas.microsoft.com/office/drawing/2014/main" id="{0ABC9415-EF72-2F08-F655-F7A08D7EB7DC}"/>
              </a:ext>
            </a:extLst>
          </p:cNvPr>
          <p:cNvSpPr txBox="1">
            <a:spLocks noChangeArrowheads="1"/>
          </p:cNvSpPr>
          <p:nvPr/>
        </p:nvSpPr>
        <p:spPr bwMode="auto">
          <a:xfrm>
            <a:off x="473081" y="813773"/>
            <a:ext cx="7666539" cy="369332"/>
          </a:xfrm>
          <a:prstGeom prst="rect">
            <a:avLst/>
          </a:prstGeom>
          <a:noFill/>
          <a:ln>
            <a:solidFill>
              <a:schemeClr val="accent1"/>
            </a:solidFill>
          </a:ln>
        </p:spPr>
        <p:txBody>
          <a:bodyPr wrap="square" anchor="b">
            <a:spAutoFit/>
          </a:bodyPr>
          <a:lstStyle>
            <a:lvl1pPr defTabSz="4524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24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AU" altLang="es-ES" sz="1800" b="1" dirty="0" err="1">
                <a:solidFill>
                  <a:schemeClr val="accent5">
                    <a:lumMod val="75000"/>
                  </a:schemeClr>
                </a:solidFill>
                <a:ea typeface="MS PGothic" panose="020B0600070205080204" pitchFamily="34" charset="-128"/>
                <a:cs typeface="Calibri" panose="020F0502020204030204" pitchFamily="34" charset="0"/>
              </a:rPr>
              <a:t>Atezolizumab</a:t>
            </a:r>
            <a:r>
              <a:rPr lang="en-AU" altLang="es-ES" sz="1800" b="1" dirty="0">
                <a:solidFill>
                  <a:schemeClr val="accent5">
                    <a:lumMod val="75000"/>
                  </a:schemeClr>
                </a:solidFill>
                <a:ea typeface="MS PGothic" panose="020B0600070205080204" pitchFamily="34" charset="-128"/>
                <a:cs typeface="Calibri" panose="020F0502020204030204" pitchFamily="34" charset="0"/>
              </a:rPr>
              <a:t> + Bevacizumab</a:t>
            </a:r>
          </a:p>
        </p:txBody>
      </p:sp>
      <p:sp>
        <p:nvSpPr>
          <p:cNvPr id="58" name="CuadroTexto 16">
            <a:extLst>
              <a:ext uri="{FF2B5EF4-FFF2-40B4-BE49-F238E27FC236}">
                <a16:creationId xmlns:a16="http://schemas.microsoft.com/office/drawing/2014/main" id="{719A208E-3414-6EAF-05E0-49F2554EA2DC}"/>
              </a:ext>
            </a:extLst>
          </p:cNvPr>
          <p:cNvSpPr txBox="1">
            <a:spLocks noChangeArrowheads="1"/>
          </p:cNvSpPr>
          <p:nvPr/>
        </p:nvSpPr>
        <p:spPr bwMode="auto">
          <a:xfrm>
            <a:off x="1738986" y="1404851"/>
            <a:ext cx="7959161" cy="369332"/>
          </a:xfrm>
          <a:prstGeom prst="rect">
            <a:avLst/>
          </a:prstGeom>
          <a:solidFill>
            <a:schemeClr val="bg1"/>
          </a:solidFill>
          <a:ln>
            <a:solidFill>
              <a:schemeClr val="accent1"/>
            </a:solidFill>
          </a:ln>
        </p:spPr>
        <p:txBody>
          <a:bodyPr wrap="square" anchor="b">
            <a:spAutoFit/>
          </a:bodyPr>
          <a:lstStyle>
            <a:lvl1pPr defTabSz="4524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24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AU" altLang="es-ES" sz="1800" b="1" dirty="0" err="1">
                <a:solidFill>
                  <a:schemeClr val="accent5">
                    <a:lumMod val="75000"/>
                  </a:schemeClr>
                </a:solidFill>
                <a:ea typeface="MS PGothic" panose="020B0600070205080204" pitchFamily="34" charset="-128"/>
                <a:cs typeface="Calibri" panose="020F0502020204030204" pitchFamily="34" charset="0"/>
              </a:rPr>
              <a:t>Tremelimumab</a:t>
            </a:r>
            <a:r>
              <a:rPr lang="en-AU" altLang="es-ES" sz="1800" b="1" dirty="0">
                <a:solidFill>
                  <a:schemeClr val="accent5">
                    <a:lumMod val="75000"/>
                  </a:schemeClr>
                </a:solidFill>
                <a:ea typeface="MS PGothic" panose="020B0600070205080204" pitchFamily="34" charset="-128"/>
                <a:cs typeface="Calibri" panose="020F0502020204030204" pitchFamily="34" charset="0"/>
              </a:rPr>
              <a:t> + </a:t>
            </a:r>
            <a:r>
              <a:rPr lang="en-AU" altLang="es-ES" sz="1800" b="1" dirty="0" err="1">
                <a:solidFill>
                  <a:schemeClr val="accent5">
                    <a:lumMod val="75000"/>
                  </a:schemeClr>
                </a:solidFill>
                <a:ea typeface="MS PGothic" panose="020B0600070205080204" pitchFamily="34" charset="-128"/>
                <a:cs typeface="Calibri" panose="020F0502020204030204" pitchFamily="34" charset="0"/>
              </a:rPr>
              <a:t>Durvalumab</a:t>
            </a:r>
            <a:endParaRPr lang="en-AU" altLang="es-ES" sz="1800" b="1" dirty="0">
              <a:solidFill>
                <a:schemeClr val="accent5">
                  <a:lumMod val="75000"/>
                </a:schemeClr>
              </a:solidFill>
              <a:ea typeface="MS PGothic" panose="020B0600070205080204" pitchFamily="34" charset="-128"/>
              <a:cs typeface="Calibri" panose="020F0502020204030204" pitchFamily="34" charset="0"/>
            </a:endParaRPr>
          </a:p>
        </p:txBody>
      </p:sp>
      <p:pic>
        <p:nvPicPr>
          <p:cNvPr id="59" name="Imagen 58" descr="Gráfico, Gráfico de líneas">
            <a:extLst>
              <a:ext uri="{FF2B5EF4-FFF2-40B4-BE49-F238E27FC236}">
                <a16:creationId xmlns:a16="http://schemas.microsoft.com/office/drawing/2014/main" id="{C614E902-3F63-1BDA-BCE9-4B38607DA150}"/>
              </a:ext>
            </a:extLst>
          </p:cNvPr>
          <p:cNvPicPr>
            <a:picLocks noChangeAspect="1"/>
          </p:cNvPicPr>
          <p:nvPr/>
        </p:nvPicPr>
        <p:blipFill>
          <a:blip r:embed="rId6"/>
          <a:stretch>
            <a:fillRect/>
          </a:stretch>
        </p:blipFill>
        <p:spPr>
          <a:xfrm>
            <a:off x="1823798" y="1817046"/>
            <a:ext cx="7874349" cy="3131567"/>
          </a:xfrm>
          <a:prstGeom prst="rect">
            <a:avLst/>
          </a:prstGeom>
        </p:spPr>
      </p:pic>
      <p:pic>
        <p:nvPicPr>
          <p:cNvPr id="60" name="Imagen 59">
            <a:extLst>
              <a:ext uri="{FF2B5EF4-FFF2-40B4-BE49-F238E27FC236}">
                <a16:creationId xmlns:a16="http://schemas.microsoft.com/office/drawing/2014/main" id="{840131D3-C1F9-CC8C-8D99-85BD9568E2A1}"/>
              </a:ext>
            </a:extLst>
          </p:cNvPr>
          <p:cNvPicPr>
            <a:picLocks noChangeAspect="1"/>
          </p:cNvPicPr>
          <p:nvPr/>
        </p:nvPicPr>
        <p:blipFill>
          <a:blip r:embed="rId7"/>
          <a:stretch>
            <a:fillRect/>
          </a:stretch>
        </p:blipFill>
        <p:spPr>
          <a:xfrm>
            <a:off x="3515545" y="2443153"/>
            <a:ext cx="8153139" cy="3487937"/>
          </a:xfrm>
          <a:prstGeom prst="rect">
            <a:avLst/>
          </a:prstGeom>
        </p:spPr>
      </p:pic>
      <p:sp>
        <p:nvSpPr>
          <p:cNvPr id="61" name="CuadroTexto 16">
            <a:extLst>
              <a:ext uri="{FF2B5EF4-FFF2-40B4-BE49-F238E27FC236}">
                <a16:creationId xmlns:a16="http://schemas.microsoft.com/office/drawing/2014/main" id="{03522D7A-444C-0C9E-961C-65B6AB20F3FE}"/>
              </a:ext>
            </a:extLst>
          </p:cNvPr>
          <p:cNvSpPr txBox="1">
            <a:spLocks noChangeArrowheads="1"/>
          </p:cNvSpPr>
          <p:nvPr/>
        </p:nvSpPr>
        <p:spPr bwMode="auto">
          <a:xfrm>
            <a:off x="3515546" y="2081498"/>
            <a:ext cx="8081650" cy="369332"/>
          </a:xfrm>
          <a:prstGeom prst="rect">
            <a:avLst/>
          </a:prstGeom>
          <a:solidFill>
            <a:schemeClr val="bg1"/>
          </a:solidFill>
          <a:ln>
            <a:solidFill>
              <a:schemeClr val="accent1"/>
            </a:solidFill>
          </a:ln>
        </p:spPr>
        <p:txBody>
          <a:bodyPr wrap="square" anchor="b">
            <a:spAutoFit/>
          </a:bodyPr>
          <a:lstStyle>
            <a:lvl1pPr defTabSz="4524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24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24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2438"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AU" altLang="es-ES" sz="1800" b="1" dirty="0">
                <a:solidFill>
                  <a:schemeClr val="accent5">
                    <a:lumMod val="75000"/>
                  </a:schemeClr>
                </a:solidFill>
                <a:ea typeface="MS PGothic" panose="020B0600070205080204" pitchFamily="34" charset="-128"/>
                <a:cs typeface="Calibri" panose="020F0502020204030204" pitchFamily="34" charset="0"/>
              </a:rPr>
              <a:t>Ipilimumab + Nivolumab</a:t>
            </a:r>
          </a:p>
        </p:txBody>
      </p:sp>
    </p:spTree>
    <p:extLst>
      <p:ext uri="{BB962C8B-B14F-4D97-AF65-F5344CB8AC3E}">
        <p14:creationId xmlns:p14="http://schemas.microsoft.com/office/powerpoint/2010/main" val="39186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4F66-BB3F-117A-5677-CDEB23562D1E}"/>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E63BD2F2-12D6-3B54-F1F9-975AC7698510}"/>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F6C4E4A-CACC-0F40-5F44-286FDB3E48D6}"/>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92A8D09E-9D03-CEC2-7506-305DC9D40CC1}"/>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5CBC80D-89DD-21E7-DF23-26258F3035F7}"/>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4F251288-DCCF-5D4F-364F-F33DBA96DDE8}"/>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A9F0EDD9-618A-321A-23DF-FB0F8CAD19F3}"/>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14B54DD4-F644-5393-EAC1-8E4DFB71D06A}"/>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3A761E87-76CB-6B67-29E2-3369249B821F}"/>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1187D2BA-03E0-A750-D483-55A038624D30}"/>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57FEE8B3-90BB-AFCE-7ACB-0C429B4DEC8F}"/>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8B99F4B2-0095-C355-ADBA-E4A2FE4866C7}"/>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849E7345-CF78-B4F1-E40E-E6CB54C9AD80}"/>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A0462A91-DB99-D8D6-8A6A-AFC7BBBA27BB}"/>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Placeholder 4">
            <a:extLst>
              <a:ext uri="{FF2B5EF4-FFF2-40B4-BE49-F238E27FC236}">
                <a16:creationId xmlns:a16="http://schemas.microsoft.com/office/drawing/2014/main" id="{846EE6E8-8CF6-7643-840A-CA14AD8C6A0D}"/>
              </a:ext>
            </a:extLst>
          </p:cNvPr>
          <p:cNvSpPr txBox="1">
            <a:spLocks/>
          </p:cNvSpPr>
          <p:nvPr/>
        </p:nvSpPr>
        <p:spPr>
          <a:xfrm>
            <a:off x="0" y="-32329"/>
            <a:ext cx="12192000" cy="922555"/>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es-ES_tradnl" sz="3200" dirty="0">
                <a:solidFill>
                  <a:schemeClr val="accent1">
                    <a:lumMod val="75000"/>
                  </a:schemeClr>
                </a:solidFill>
                <a:latin typeface="Calibri" charset="0"/>
                <a:ea typeface="Calibri" charset="0"/>
                <a:cs typeface="Calibri" charset="0"/>
              </a:rPr>
              <a:t>BCLC </a:t>
            </a:r>
            <a:r>
              <a:rPr lang="es-ES_tradnl" sz="3200" dirty="0" err="1">
                <a:solidFill>
                  <a:schemeClr val="accent1">
                    <a:lumMod val="75000"/>
                  </a:schemeClr>
                </a:solidFill>
                <a:latin typeface="Calibri" charset="0"/>
                <a:ea typeface="Calibri" charset="0"/>
                <a:cs typeface="Calibri" charset="0"/>
              </a:rPr>
              <a:t>staging</a:t>
            </a:r>
            <a:r>
              <a:rPr lang="es-ES_tradnl" sz="3200" dirty="0">
                <a:solidFill>
                  <a:schemeClr val="accent1">
                    <a:lumMod val="75000"/>
                  </a:schemeClr>
                </a:solidFill>
                <a:latin typeface="Calibri" charset="0"/>
                <a:ea typeface="Calibri" charset="0"/>
                <a:cs typeface="Calibri" charset="0"/>
              </a:rPr>
              <a:t> and </a:t>
            </a:r>
            <a:r>
              <a:rPr lang="es-ES_tradnl" sz="3200" dirty="0" err="1">
                <a:solidFill>
                  <a:schemeClr val="accent1">
                    <a:lumMod val="75000"/>
                  </a:schemeClr>
                </a:solidFill>
                <a:latin typeface="Calibri" charset="0"/>
                <a:ea typeface="Calibri" charset="0"/>
                <a:cs typeface="Calibri" charset="0"/>
              </a:rPr>
              <a:t>treatment</a:t>
            </a:r>
            <a:r>
              <a:rPr lang="es-ES_tradnl" sz="3200" dirty="0">
                <a:solidFill>
                  <a:schemeClr val="accent1">
                    <a:lumMod val="75000"/>
                  </a:schemeClr>
                </a:solidFill>
                <a:latin typeface="Calibri" charset="0"/>
                <a:ea typeface="Calibri" charset="0"/>
                <a:cs typeface="Calibri" charset="0"/>
              </a:rPr>
              <a:t> </a:t>
            </a:r>
            <a:r>
              <a:rPr lang="es-ES_tradnl" sz="3200" dirty="0" err="1">
                <a:solidFill>
                  <a:schemeClr val="accent1">
                    <a:lumMod val="75000"/>
                  </a:schemeClr>
                </a:solidFill>
                <a:latin typeface="Calibri" charset="0"/>
                <a:ea typeface="Calibri" charset="0"/>
                <a:cs typeface="Calibri" charset="0"/>
              </a:rPr>
              <a:t>strategy</a:t>
            </a:r>
            <a:r>
              <a:rPr lang="es-ES_tradnl" sz="3200" dirty="0">
                <a:solidFill>
                  <a:schemeClr val="accent1">
                    <a:lumMod val="75000"/>
                  </a:schemeClr>
                </a:solidFill>
                <a:latin typeface="Calibri" charset="0"/>
                <a:ea typeface="Calibri" charset="0"/>
                <a:cs typeface="Calibri" charset="0"/>
              </a:rPr>
              <a:t>, 2022</a:t>
            </a:r>
          </a:p>
        </p:txBody>
      </p:sp>
      <p:sp>
        <p:nvSpPr>
          <p:cNvPr id="10" name="Text Placeholder 5">
            <a:extLst>
              <a:ext uri="{FF2B5EF4-FFF2-40B4-BE49-F238E27FC236}">
                <a16:creationId xmlns:a16="http://schemas.microsoft.com/office/drawing/2014/main" id="{169966FE-77CE-7AB9-8FF2-4699AF69FB1A}"/>
              </a:ext>
            </a:extLst>
          </p:cNvPr>
          <p:cNvSpPr txBox="1">
            <a:spLocks/>
          </p:cNvSpPr>
          <p:nvPr/>
        </p:nvSpPr>
        <p:spPr>
          <a:xfrm>
            <a:off x="345281" y="1423554"/>
            <a:ext cx="11501438" cy="4543944"/>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sz="1800"/>
          </a:p>
          <a:p>
            <a:endParaRPr lang="en-BR" dirty="0"/>
          </a:p>
        </p:txBody>
      </p:sp>
      <p:pic>
        <p:nvPicPr>
          <p:cNvPr id="20" name="Imagen 19">
            <a:extLst>
              <a:ext uri="{FF2B5EF4-FFF2-40B4-BE49-F238E27FC236}">
                <a16:creationId xmlns:a16="http://schemas.microsoft.com/office/drawing/2014/main" id="{024171E1-54C7-1130-981B-BF1BCE5C7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779" y="703856"/>
            <a:ext cx="9214756" cy="5836012"/>
          </a:xfrm>
          <a:prstGeom prst="rect">
            <a:avLst/>
          </a:prstGeom>
        </p:spPr>
      </p:pic>
      <p:pic>
        <p:nvPicPr>
          <p:cNvPr id="21" name="Imagen 20" descr="Texto&#10;&#10;Descripción generada automáticamente con confianza baja">
            <a:extLst>
              <a:ext uri="{FF2B5EF4-FFF2-40B4-BE49-F238E27FC236}">
                <a16:creationId xmlns:a16="http://schemas.microsoft.com/office/drawing/2014/main" id="{163D6A0B-1231-496C-CC99-D86DB1F10BDF}"/>
              </a:ext>
            </a:extLst>
          </p:cNvPr>
          <p:cNvPicPr>
            <a:picLocks noChangeAspect="1"/>
          </p:cNvPicPr>
          <p:nvPr/>
        </p:nvPicPr>
        <p:blipFill>
          <a:blip r:embed="rId6"/>
          <a:stretch>
            <a:fillRect/>
          </a:stretch>
        </p:blipFill>
        <p:spPr>
          <a:xfrm>
            <a:off x="6905066" y="4582153"/>
            <a:ext cx="3352052" cy="485165"/>
          </a:xfrm>
          <a:prstGeom prst="rect">
            <a:avLst/>
          </a:prstGeom>
        </p:spPr>
      </p:pic>
      <p:sp>
        <p:nvSpPr>
          <p:cNvPr id="4" name="Line 6">
            <a:extLst>
              <a:ext uri="{FF2B5EF4-FFF2-40B4-BE49-F238E27FC236}">
                <a16:creationId xmlns:a16="http://schemas.microsoft.com/office/drawing/2014/main" id="{5E777BFC-3941-9713-5324-A9E94062EC23}"/>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11" name="CuadroTexto 10">
            <a:extLst>
              <a:ext uri="{FF2B5EF4-FFF2-40B4-BE49-F238E27FC236}">
                <a16:creationId xmlns:a16="http://schemas.microsoft.com/office/drawing/2014/main" id="{D38C7269-E418-8A89-1292-D8EE3F92892D}"/>
              </a:ext>
            </a:extLst>
          </p:cNvPr>
          <p:cNvSpPr txBox="1"/>
          <p:nvPr/>
        </p:nvSpPr>
        <p:spPr>
          <a:xfrm>
            <a:off x="52742" y="839208"/>
            <a:ext cx="5162551" cy="276999"/>
          </a:xfrm>
          <a:prstGeom prst="rect">
            <a:avLst/>
          </a:prstGeom>
          <a:noFill/>
        </p:spPr>
        <p:txBody>
          <a:bodyPr wrap="square">
            <a:spAutoFit/>
          </a:bodyPr>
          <a:lstStyle/>
          <a:p>
            <a:r>
              <a:rPr lang="es-ES" sz="1200" dirty="0">
                <a:solidFill>
                  <a:srgbClr val="000000"/>
                </a:solidFill>
                <a:ea typeface="Times New Roman" panose="02020603050405020304" pitchFamily="18" charset="0"/>
              </a:rPr>
              <a:t>Reig M, Forner A, </a:t>
            </a:r>
            <a:r>
              <a:rPr lang="es-ES" sz="1200" dirty="0" err="1">
                <a:solidFill>
                  <a:srgbClr val="000000"/>
                </a:solidFill>
                <a:ea typeface="Times New Roman" panose="02020603050405020304" pitchFamily="18" charset="0"/>
              </a:rPr>
              <a:t>Rimola</a:t>
            </a:r>
            <a:r>
              <a:rPr lang="es-ES" sz="1200" dirty="0">
                <a:solidFill>
                  <a:srgbClr val="000000"/>
                </a:solidFill>
                <a:ea typeface="Times New Roman" panose="02020603050405020304" pitchFamily="18" charset="0"/>
              </a:rPr>
              <a:t> J, et al. J </a:t>
            </a:r>
            <a:r>
              <a:rPr lang="es-ES" sz="1200" dirty="0" err="1">
                <a:solidFill>
                  <a:srgbClr val="000000"/>
                </a:solidFill>
                <a:ea typeface="Times New Roman" panose="02020603050405020304" pitchFamily="18" charset="0"/>
              </a:rPr>
              <a:t>Hepatol</a:t>
            </a:r>
            <a:r>
              <a:rPr lang="es-ES" sz="1200" dirty="0">
                <a:solidFill>
                  <a:srgbClr val="000000"/>
                </a:solidFill>
                <a:ea typeface="Times New Roman" panose="02020603050405020304" pitchFamily="18" charset="0"/>
              </a:rPr>
              <a:t>. 2022 Mar;76(3):681-693</a:t>
            </a:r>
            <a:r>
              <a:rPr lang="es-ES" sz="1200" i="1" dirty="0">
                <a:solidFill>
                  <a:srgbClr val="000000"/>
                </a:solidFill>
                <a:ea typeface="Times New Roman" panose="02020603050405020304" pitchFamily="18" charset="0"/>
              </a:rPr>
              <a:t>.</a:t>
            </a:r>
            <a:r>
              <a:rPr lang="es-ES" sz="1200" dirty="0"/>
              <a:t> </a:t>
            </a:r>
          </a:p>
        </p:txBody>
      </p:sp>
    </p:spTree>
    <p:extLst>
      <p:ext uri="{BB962C8B-B14F-4D97-AF65-F5344CB8AC3E}">
        <p14:creationId xmlns:p14="http://schemas.microsoft.com/office/powerpoint/2010/main" val="319336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175 0.10949 L -0.32448 -0.21111 " pathEditMode="relative" rAng="0" ptsTypes="AA">
                                      <p:cBhvr>
                                        <p:cTn id="6" dur="2000" fill="hold"/>
                                        <p:tgtEl>
                                          <p:spTgt spid="21"/>
                                        </p:tgtEl>
                                        <p:attrNameLst>
                                          <p:attrName>ppt_x</p:attrName>
                                          <p:attrName>ppt_y</p:attrName>
                                        </p:attrNameLst>
                                      </p:cBhvr>
                                      <p:rCtr x="-15143" y="-1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EC7B-27AD-ADB6-820F-34B6C239D926}"/>
            </a:ext>
          </a:extLst>
        </p:cNvPr>
        <p:cNvGrpSpPr/>
        <p:nvPr/>
      </p:nvGrpSpPr>
      <p:grpSpPr>
        <a:xfrm>
          <a:off x="0" y="0"/>
          <a:ext cx="0" cy="0"/>
          <a:chOff x="0" y="0"/>
          <a:chExt cx="0" cy="0"/>
        </a:xfrm>
      </p:grpSpPr>
      <p:sp>
        <p:nvSpPr>
          <p:cNvPr id="11" name="1 Título">
            <a:extLst>
              <a:ext uri="{FF2B5EF4-FFF2-40B4-BE49-F238E27FC236}">
                <a16:creationId xmlns:a16="http://schemas.microsoft.com/office/drawing/2014/main" id="{F3D805B2-08C2-F3FA-82D3-703F7BAB7286}"/>
              </a:ext>
            </a:extLst>
          </p:cNvPr>
          <p:cNvSpPr txBox="1">
            <a:spLocks/>
          </p:cNvSpPr>
          <p:nvPr/>
        </p:nvSpPr>
        <p:spPr>
          <a:xfrm>
            <a:off x="0" y="76005"/>
            <a:ext cx="12192000" cy="77046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sz="3200" dirty="0">
                <a:solidFill>
                  <a:schemeClr val="accent1">
                    <a:lumMod val="75000"/>
                  </a:schemeClr>
                </a:solidFill>
                <a:latin typeface="Calibri"/>
                <a:cs typeface="Calibri"/>
              </a:rPr>
              <a:t>Early and Intermediate HCC: Adjuvant therapies in TKI-era</a:t>
            </a:r>
          </a:p>
        </p:txBody>
      </p:sp>
      <p:sp>
        <p:nvSpPr>
          <p:cNvPr id="2" name="Line 6">
            <a:extLst>
              <a:ext uri="{FF2B5EF4-FFF2-40B4-BE49-F238E27FC236}">
                <a16:creationId xmlns:a16="http://schemas.microsoft.com/office/drawing/2014/main" id="{BA48EFC5-BE3D-F234-3D8E-433D27E7EFC1}"/>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 xmlns:a14="http://schemas.microsoft.com/office/drawing/2010/main">
                <a:noFill/>
              </a14:hiddenFill>
            </a:ext>
          </a:extLst>
        </p:spPr>
        <p:txBody>
          <a:bodyPr wrap="none" anchor="ctr"/>
          <a:lstStyle/>
          <a:p>
            <a:endParaRPr lang="en-US" dirty="0">
              <a:latin typeface="Calibri" charset="0"/>
              <a:ea typeface="Calibri" charset="0"/>
              <a:cs typeface="Calibri" charset="0"/>
            </a:endParaRPr>
          </a:p>
        </p:txBody>
      </p:sp>
      <p:grpSp>
        <p:nvGrpSpPr>
          <p:cNvPr id="4" name="Grupo 3">
            <a:extLst>
              <a:ext uri="{FF2B5EF4-FFF2-40B4-BE49-F238E27FC236}">
                <a16:creationId xmlns:a16="http://schemas.microsoft.com/office/drawing/2014/main" id="{9550DE3B-B610-8331-1AF2-BE1DA11DB0B1}"/>
              </a:ext>
            </a:extLst>
          </p:cNvPr>
          <p:cNvGrpSpPr/>
          <p:nvPr/>
        </p:nvGrpSpPr>
        <p:grpSpPr>
          <a:xfrm>
            <a:off x="0" y="6106645"/>
            <a:ext cx="12192000" cy="683114"/>
            <a:chOff x="0" y="6106645"/>
            <a:chExt cx="12192000" cy="683114"/>
          </a:xfrm>
        </p:grpSpPr>
        <p:grpSp>
          <p:nvGrpSpPr>
            <p:cNvPr id="5" name="Grupo 4">
              <a:extLst>
                <a:ext uri="{FF2B5EF4-FFF2-40B4-BE49-F238E27FC236}">
                  <a16:creationId xmlns:a16="http://schemas.microsoft.com/office/drawing/2014/main" id="{3A1EDE62-5CC9-9DD7-80FE-793012CD811E}"/>
                </a:ext>
              </a:extLst>
            </p:cNvPr>
            <p:cNvGrpSpPr/>
            <p:nvPr/>
          </p:nvGrpSpPr>
          <p:grpSpPr>
            <a:xfrm>
              <a:off x="0" y="6106645"/>
              <a:ext cx="12192000" cy="683114"/>
              <a:chOff x="0" y="6174885"/>
              <a:chExt cx="12192000" cy="683114"/>
            </a:xfrm>
          </p:grpSpPr>
          <p:grpSp>
            <p:nvGrpSpPr>
              <p:cNvPr id="7" name="Grupo 6">
                <a:extLst>
                  <a:ext uri="{FF2B5EF4-FFF2-40B4-BE49-F238E27FC236}">
                    <a16:creationId xmlns:a16="http://schemas.microsoft.com/office/drawing/2014/main" id="{00CA6C09-320B-E9FA-05AC-FAC34347ED73}"/>
                  </a:ext>
                </a:extLst>
              </p:cNvPr>
              <p:cNvGrpSpPr/>
              <p:nvPr/>
            </p:nvGrpSpPr>
            <p:grpSpPr>
              <a:xfrm>
                <a:off x="0" y="6174885"/>
                <a:ext cx="12192000" cy="665963"/>
                <a:chOff x="0" y="6174885"/>
                <a:chExt cx="12192000" cy="665963"/>
              </a:xfrm>
            </p:grpSpPr>
            <p:grpSp>
              <p:nvGrpSpPr>
                <p:cNvPr id="13" name="Grupo 12">
                  <a:extLst>
                    <a:ext uri="{FF2B5EF4-FFF2-40B4-BE49-F238E27FC236}">
                      <a16:creationId xmlns:a16="http://schemas.microsoft.com/office/drawing/2014/main" id="{3E95356D-BBDF-5BD2-0728-B8B419767D9A}"/>
                    </a:ext>
                  </a:extLst>
                </p:cNvPr>
                <p:cNvGrpSpPr/>
                <p:nvPr/>
              </p:nvGrpSpPr>
              <p:grpSpPr>
                <a:xfrm>
                  <a:off x="0" y="6174885"/>
                  <a:ext cx="12192000" cy="638667"/>
                  <a:chOff x="0" y="6174885"/>
                  <a:chExt cx="12192000" cy="638667"/>
                </a:xfrm>
              </p:grpSpPr>
              <p:cxnSp>
                <p:nvCxnSpPr>
                  <p:cNvPr id="17" name="Conector recto 16">
                    <a:extLst>
                      <a:ext uri="{FF2B5EF4-FFF2-40B4-BE49-F238E27FC236}">
                        <a16:creationId xmlns:a16="http://schemas.microsoft.com/office/drawing/2014/main" id="{A094ACB1-AF4A-7C0C-BD50-6CBB92F836CE}"/>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0A67AFDB-1D9F-1BE1-249A-5153ADD49D38}"/>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19" name="Rectangle 16">
                    <a:extLst>
                      <a:ext uri="{FF2B5EF4-FFF2-40B4-BE49-F238E27FC236}">
                        <a16:creationId xmlns:a16="http://schemas.microsoft.com/office/drawing/2014/main" id="{BF2E1CED-E5D3-C32F-1445-E192C8A6D83D}"/>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4" name="Imagen 13">
                  <a:extLst>
                    <a:ext uri="{FF2B5EF4-FFF2-40B4-BE49-F238E27FC236}">
                      <a16:creationId xmlns:a16="http://schemas.microsoft.com/office/drawing/2014/main" id="{3E275186-C6E3-EA41-B0FA-3DEEFD7B29CB}"/>
                    </a:ext>
                  </a:extLst>
                </p:cNvPr>
                <p:cNvPicPr/>
                <p:nvPr/>
              </p:nvPicPr>
              <p:blipFill>
                <a:blip r:embed="rId2"/>
                <a:stretch>
                  <a:fillRect/>
                </a:stretch>
              </p:blipFill>
              <p:spPr>
                <a:xfrm>
                  <a:off x="367615" y="6202181"/>
                  <a:ext cx="1219274" cy="638667"/>
                </a:xfrm>
                <a:prstGeom prst="rect">
                  <a:avLst/>
                </a:prstGeom>
              </p:spPr>
            </p:pic>
          </p:grpSp>
          <p:pic>
            <p:nvPicPr>
              <p:cNvPr id="8" name="Imagen 7">
                <a:extLst>
                  <a:ext uri="{FF2B5EF4-FFF2-40B4-BE49-F238E27FC236}">
                    <a16:creationId xmlns:a16="http://schemas.microsoft.com/office/drawing/2014/main" id="{F10F2EA7-0A00-19D3-5153-A71A0DEFB9A9}"/>
                  </a:ext>
                </a:extLst>
              </p:cNvPr>
              <p:cNvPicPr/>
              <p:nvPr/>
            </p:nvPicPr>
            <p:blipFill>
              <a:blip r:embed="rId3"/>
              <a:stretch>
                <a:fillRect/>
              </a:stretch>
            </p:blipFill>
            <p:spPr>
              <a:xfrm>
                <a:off x="1559593" y="6202180"/>
                <a:ext cx="930237" cy="655819"/>
              </a:xfrm>
              <a:prstGeom prst="rect">
                <a:avLst/>
              </a:prstGeom>
            </p:spPr>
          </p:pic>
        </p:grpSp>
        <p:sp>
          <p:nvSpPr>
            <p:cNvPr id="6" name="Rectángulo 5">
              <a:extLst>
                <a:ext uri="{FF2B5EF4-FFF2-40B4-BE49-F238E27FC236}">
                  <a16:creationId xmlns:a16="http://schemas.microsoft.com/office/drawing/2014/main" id="{2C594F7D-BB3E-BF56-4D13-22B66D78CB90}"/>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0" name="Grupo 19">
            <a:extLst>
              <a:ext uri="{FF2B5EF4-FFF2-40B4-BE49-F238E27FC236}">
                <a16:creationId xmlns:a16="http://schemas.microsoft.com/office/drawing/2014/main" id="{0F89777D-DE7F-03E3-E70E-542F2FC11282}"/>
              </a:ext>
            </a:extLst>
          </p:cNvPr>
          <p:cNvGrpSpPr/>
          <p:nvPr/>
        </p:nvGrpSpPr>
        <p:grpSpPr>
          <a:xfrm>
            <a:off x="9165475" y="6364946"/>
            <a:ext cx="6093994" cy="400110"/>
            <a:chOff x="-321843" y="6376403"/>
            <a:chExt cx="6093994" cy="400110"/>
          </a:xfrm>
        </p:grpSpPr>
        <p:sp>
          <p:nvSpPr>
            <p:cNvPr id="21" name="QuadreDeText 11">
              <a:extLst>
                <a:ext uri="{FF2B5EF4-FFF2-40B4-BE49-F238E27FC236}">
                  <a16:creationId xmlns:a16="http://schemas.microsoft.com/office/drawing/2014/main" id="{68990062-24E7-EFF4-ED7A-EBB5A3EA7CD7}"/>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Imagen 21" descr="Forma&#10;&#10;Descripción generada automáticamente con confianza media">
              <a:extLst>
                <a:ext uri="{FF2B5EF4-FFF2-40B4-BE49-F238E27FC236}">
                  <a16:creationId xmlns:a16="http://schemas.microsoft.com/office/drawing/2014/main" id="{C1E336E2-FBEE-C4C9-5C83-45145DB15711}"/>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9" name="Rectangle 12">
            <a:extLst>
              <a:ext uri="{FF2B5EF4-FFF2-40B4-BE49-F238E27FC236}">
                <a16:creationId xmlns:a16="http://schemas.microsoft.com/office/drawing/2014/main" id="{5D37A915-9518-7A6C-0082-DC37BA7E6CB7}"/>
              </a:ext>
            </a:extLst>
          </p:cNvPr>
          <p:cNvSpPr>
            <a:spLocks noChangeArrowheads="1"/>
          </p:cNvSpPr>
          <p:nvPr/>
        </p:nvSpPr>
        <p:spPr bwMode="auto">
          <a:xfrm>
            <a:off x="7078316" y="5328180"/>
            <a:ext cx="5029200" cy="938719"/>
          </a:xfrm>
          <a:prstGeom prst="rect">
            <a:avLst/>
          </a:prstGeom>
          <a:noFill/>
          <a:ln>
            <a:noFill/>
          </a:ln>
          <a:effectLst>
            <a:prstShdw prst="shdw17" dist="17961" dir="2700000">
              <a:srgbClr val="2F4D71"/>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defRPr/>
            </a:pPr>
            <a:r>
              <a:rPr lang="it-IT" sz="1100" dirty="0" err="1">
                <a:latin typeface="Calibri" charset="0"/>
                <a:ea typeface="Calibri" charset="0"/>
                <a:cs typeface="Calibri" charset="0"/>
              </a:rPr>
              <a:t>Lencioni</a:t>
            </a:r>
            <a:r>
              <a:rPr lang="it-IT" sz="1100" dirty="0">
                <a:latin typeface="Calibri" charset="0"/>
                <a:ea typeface="Calibri" charset="0"/>
                <a:cs typeface="Calibri" charset="0"/>
              </a:rPr>
              <a:t> </a:t>
            </a:r>
            <a:r>
              <a:rPr lang="it-IT" sz="1100" dirty="0" err="1">
                <a:latin typeface="Calibri" charset="0"/>
                <a:ea typeface="Calibri" charset="0"/>
                <a:cs typeface="Calibri" charset="0"/>
              </a:rPr>
              <a:t>R</a:t>
            </a:r>
            <a:r>
              <a:rPr lang="it-IT" sz="1100" dirty="0">
                <a:latin typeface="Calibri" charset="0"/>
                <a:ea typeface="Calibri" charset="0"/>
                <a:cs typeface="Calibri" charset="0"/>
              </a:rPr>
              <a:t>. et al. </a:t>
            </a:r>
            <a:r>
              <a:rPr lang="it-IT" sz="1100" dirty="0" err="1">
                <a:latin typeface="Calibri" charset="0"/>
                <a:ea typeface="Calibri" charset="0"/>
                <a:cs typeface="Calibri" charset="0"/>
              </a:rPr>
              <a:t>J</a:t>
            </a:r>
            <a:r>
              <a:rPr lang="it-IT" sz="1100" dirty="0">
                <a:latin typeface="Calibri" charset="0"/>
                <a:ea typeface="Calibri" charset="0"/>
                <a:cs typeface="Calibri" charset="0"/>
              </a:rPr>
              <a:t> </a:t>
            </a:r>
            <a:r>
              <a:rPr lang="it-IT" sz="1100" dirty="0" err="1">
                <a:latin typeface="Calibri" charset="0"/>
                <a:ea typeface="Calibri" charset="0"/>
                <a:cs typeface="Calibri" charset="0"/>
              </a:rPr>
              <a:t>Hepatol</a:t>
            </a:r>
            <a:r>
              <a:rPr lang="it-IT" sz="1100" dirty="0">
                <a:latin typeface="Calibri" charset="0"/>
                <a:ea typeface="Calibri" charset="0"/>
                <a:cs typeface="Calibri" charset="0"/>
              </a:rPr>
              <a:t>. 2016 May;64(5):1090-8.</a:t>
            </a:r>
          </a:p>
          <a:p>
            <a:pPr algn="r">
              <a:defRPr/>
            </a:pPr>
            <a:r>
              <a:rPr lang="es-ES_tradnl" sz="1100" dirty="0">
                <a:latin typeface="Calibri" charset="0"/>
                <a:ea typeface="Calibri" charset="0"/>
                <a:cs typeface="Calibri" charset="0"/>
              </a:rPr>
              <a:t>Meyer T, et al. Lancet </a:t>
            </a:r>
            <a:r>
              <a:rPr lang="es-ES_tradnl" sz="1100" dirty="0" err="1">
                <a:latin typeface="Calibri" charset="0"/>
                <a:ea typeface="Calibri" charset="0"/>
                <a:cs typeface="Calibri" charset="0"/>
              </a:rPr>
              <a:t>Gastroenterol</a:t>
            </a:r>
            <a:r>
              <a:rPr lang="es-ES_tradnl" sz="1100" dirty="0">
                <a:latin typeface="Calibri" charset="0"/>
                <a:ea typeface="Calibri" charset="0"/>
                <a:cs typeface="Calibri" charset="0"/>
              </a:rPr>
              <a:t> </a:t>
            </a:r>
            <a:r>
              <a:rPr lang="es-ES_tradnl" sz="1100" dirty="0" err="1">
                <a:latin typeface="Calibri" charset="0"/>
                <a:ea typeface="Calibri" charset="0"/>
                <a:cs typeface="Calibri" charset="0"/>
              </a:rPr>
              <a:t>Hepatol</a:t>
            </a:r>
            <a:r>
              <a:rPr lang="es-ES_tradnl" sz="1100" dirty="0">
                <a:latin typeface="Calibri" charset="0"/>
                <a:ea typeface="Calibri" charset="0"/>
                <a:cs typeface="Calibri" charset="0"/>
              </a:rPr>
              <a:t>.; 2017;2:565–575.</a:t>
            </a:r>
          </a:p>
          <a:p>
            <a:pPr algn="r">
              <a:defRPr/>
            </a:pPr>
            <a:r>
              <a:rPr lang="es-ES_tradnl" sz="1100" dirty="0" err="1">
                <a:latin typeface="Calibri" charset="0"/>
                <a:ea typeface="Calibri" charset="0"/>
                <a:cs typeface="Calibri" charset="0"/>
              </a:rPr>
              <a:t>Kudo</a:t>
            </a:r>
            <a:r>
              <a:rPr lang="es-ES_tradnl" sz="1100" dirty="0">
                <a:latin typeface="Calibri" charset="0"/>
                <a:ea typeface="Calibri" charset="0"/>
                <a:cs typeface="Calibri" charset="0"/>
              </a:rPr>
              <a:t> M et al. </a:t>
            </a:r>
            <a:r>
              <a:rPr lang="es-ES_tradnl" sz="1100" dirty="0" err="1">
                <a:latin typeface="Calibri" charset="0"/>
                <a:ea typeface="Calibri" charset="0"/>
                <a:cs typeface="Calibri" charset="0"/>
              </a:rPr>
              <a:t>Hepatology</a:t>
            </a:r>
            <a:r>
              <a:rPr lang="es-ES_tradnl" sz="1100" dirty="0">
                <a:latin typeface="Calibri" charset="0"/>
                <a:ea typeface="Calibri" charset="0"/>
                <a:cs typeface="Calibri" charset="0"/>
              </a:rPr>
              <a:t>. 2014;60(5):1697-1707.</a:t>
            </a:r>
          </a:p>
          <a:p>
            <a:pPr algn="r">
              <a:defRPr/>
            </a:pPr>
            <a:r>
              <a:rPr lang="es-ES_tradnl" sz="1100" dirty="0" err="1">
                <a:latin typeface="Calibri" charset="0"/>
                <a:ea typeface="Calibri" charset="0"/>
                <a:cs typeface="Calibri" charset="0"/>
              </a:rPr>
              <a:t>Kudo</a:t>
            </a:r>
            <a:r>
              <a:rPr lang="es-ES_tradnl" sz="1100" dirty="0">
                <a:latin typeface="Calibri" charset="0"/>
                <a:ea typeface="Calibri" charset="0"/>
                <a:cs typeface="Calibri" charset="0"/>
              </a:rPr>
              <a:t> M et al. </a:t>
            </a:r>
            <a:r>
              <a:rPr lang="es-ES_tradnl" sz="1100" dirty="0" err="1">
                <a:latin typeface="Calibri" charset="0"/>
                <a:ea typeface="Calibri" charset="0"/>
                <a:cs typeface="Calibri" charset="0"/>
              </a:rPr>
              <a:t>Gut</a:t>
            </a:r>
            <a:r>
              <a:rPr lang="es-ES_tradnl" sz="1100" dirty="0">
                <a:latin typeface="Calibri" charset="0"/>
                <a:ea typeface="Calibri" charset="0"/>
                <a:cs typeface="Calibri" charset="0"/>
              </a:rPr>
              <a:t>. 2020 Aug;69(8):1492-1501.</a:t>
            </a:r>
          </a:p>
          <a:p>
            <a:pPr algn="r">
              <a:defRPr/>
            </a:pPr>
            <a:r>
              <a:rPr lang="es-ES_tradnl" sz="1100" dirty="0" err="1">
                <a:latin typeface="Calibri" charset="0"/>
                <a:ea typeface="Calibri" charset="0"/>
                <a:cs typeface="Calibri" charset="0"/>
              </a:rPr>
              <a:t>Bruix</a:t>
            </a:r>
            <a:r>
              <a:rPr lang="es-ES_tradnl" sz="1100" dirty="0">
                <a:latin typeface="Calibri" charset="0"/>
                <a:ea typeface="Calibri" charset="0"/>
                <a:cs typeface="Calibri" charset="0"/>
              </a:rPr>
              <a:t> J et al. Lancet Oncol. 2015 Oct;16(13):1344-54.</a:t>
            </a:r>
            <a:endParaRPr lang="it-IT" sz="1100" dirty="0">
              <a:latin typeface="Calibri" charset="0"/>
              <a:ea typeface="Calibri" charset="0"/>
              <a:cs typeface="Calibri" charset="0"/>
            </a:endParaRPr>
          </a:p>
        </p:txBody>
      </p:sp>
      <p:sp>
        <p:nvSpPr>
          <p:cNvPr id="10" name="Rectángulo 9">
            <a:extLst>
              <a:ext uri="{FF2B5EF4-FFF2-40B4-BE49-F238E27FC236}">
                <a16:creationId xmlns:a16="http://schemas.microsoft.com/office/drawing/2014/main" id="{333D085F-A98D-2540-7F22-6A40AF36E155}"/>
              </a:ext>
            </a:extLst>
          </p:cNvPr>
          <p:cNvSpPr/>
          <p:nvPr/>
        </p:nvSpPr>
        <p:spPr>
          <a:xfrm>
            <a:off x="4652763" y="6018354"/>
            <a:ext cx="2020105" cy="246221"/>
          </a:xfrm>
          <a:prstGeom prst="rect">
            <a:avLst/>
          </a:prstGeom>
        </p:spPr>
        <p:txBody>
          <a:bodyPr wrap="none">
            <a:spAutoFit/>
          </a:bodyPr>
          <a:lstStyle/>
          <a:p>
            <a:r>
              <a:rPr lang="es-ES" sz="1000" dirty="0">
                <a:solidFill>
                  <a:schemeClr val="bg1">
                    <a:lumMod val="50000"/>
                  </a:schemeClr>
                </a:solidFill>
                <a:latin typeface="Arial" panose="020B0604020202020204" pitchFamily="34" charset="0"/>
              </a:rPr>
              <a:t>Uso experimental, no autorizado</a:t>
            </a:r>
            <a:endParaRPr lang="ca-ES" sz="1000" dirty="0">
              <a:solidFill>
                <a:schemeClr val="bg1">
                  <a:lumMod val="50000"/>
                </a:schemeClr>
              </a:solidFill>
            </a:endParaRPr>
          </a:p>
        </p:txBody>
      </p:sp>
      <p:pic>
        <p:nvPicPr>
          <p:cNvPr id="12" name="Imagen 11">
            <a:extLst>
              <a:ext uri="{FF2B5EF4-FFF2-40B4-BE49-F238E27FC236}">
                <a16:creationId xmlns:a16="http://schemas.microsoft.com/office/drawing/2014/main" id="{11DDFC31-0641-2DD8-5362-425669750800}"/>
              </a:ext>
            </a:extLst>
          </p:cNvPr>
          <p:cNvPicPr>
            <a:picLocks noChangeAspect="1"/>
          </p:cNvPicPr>
          <p:nvPr/>
        </p:nvPicPr>
        <p:blipFill>
          <a:blip r:embed="rId5"/>
          <a:stretch>
            <a:fillRect/>
          </a:stretch>
        </p:blipFill>
        <p:spPr>
          <a:xfrm>
            <a:off x="297581" y="1026196"/>
            <a:ext cx="4658423" cy="1462871"/>
          </a:xfrm>
          <a:prstGeom prst="rect">
            <a:avLst/>
          </a:prstGeom>
        </p:spPr>
      </p:pic>
      <p:pic>
        <p:nvPicPr>
          <p:cNvPr id="23" name="Imagen 22">
            <a:extLst>
              <a:ext uri="{FF2B5EF4-FFF2-40B4-BE49-F238E27FC236}">
                <a16:creationId xmlns:a16="http://schemas.microsoft.com/office/drawing/2014/main" id="{7861ABF4-D5E9-D86C-DA3C-469C83064BB3}"/>
              </a:ext>
            </a:extLst>
          </p:cNvPr>
          <p:cNvPicPr>
            <a:picLocks noChangeAspect="1"/>
          </p:cNvPicPr>
          <p:nvPr/>
        </p:nvPicPr>
        <p:blipFill>
          <a:blip r:embed="rId6"/>
          <a:stretch>
            <a:fillRect/>
          </a:stretch>
        </p:blipFill>
        <p:spPr>
          <a:xfrm>
            <a:off x="5013083" y="1001198"/>
            <a:ext cx="4290543" cy="1603904"/>
          </a:xfrm>
          <a:prstGeom prst="rect">
            <a:avLst/>
          </a:prstGeom>
        </p:spPr>
      </p:pic>
      <p:pic>
        <p:nvPicPr>
          <p:cNvPr id="24" name="Imagen 23">
            <a:extLst>
              <a:ext uri="{FF2B5EF4-FFF2-40B4-BE49-F238E27FC236}">
                <a16:creationId xmlns:a16="http://schemas.microsoft.com/office/drawing/2014/main" id="{59DC174A-AD54-85C9-A7AA-E882D28FAA5D}"/>
              </a:ext>
            </a:extLst>
          </p:cNvPr>
          <p:cNvPicPr>
            <a:picLocks noChangeAspect="1"/>
          </p:cNvPicPr>
          <p:nvPr/>
        </p:nvPicPr>
        <p:blipFill>
          <a:blip r:embed="rId7"/>
          <a:stretch>
            <a:fillRect/>
          </a:stretch>
        </p:blipFill>
        <p:spPr>
          <a:xfrm>
            <a:off x="297581" y="2816053"/>
            <a:ext cx="4325203" cy="1225080"/>
          </a:xfrm>
          <a:prstGeom prst="rect">
            <a:avLst/>
          </a:prstGeom>
        </p:spPr>
      </p:pic>
      <p:pic>
        <p:nvPicPr>
          <p:cNvPr id="25" name="Imagen 24">
            <a:extLst>
              <a:ext uri="{FF2B5EF4-FFF2-40B4-BE49-F238E27FC236}">
                <a16:creationId xmlns:a16="http://schemas.microsoft.com/office/drawing/2014/main" id="{D7595310-41CE-D57A-C879-F068A814C6A9}"/>
              </a:ext>
            </a:extLst>
          </p:cNvPr>
          <p:cNvPicPr>
            <a:picLocks noChangeAspect="1"/>
          </p:cNvPicPr>
          <p:nvPr/>
        </p:nvPicPr>
        <p:blipFill>
          <a:blip r:embed="rId8"/>
          <a:stretch>
            <a:fillRect/>
          </a:stretch>
        </p:blipFill>
        <p:spPr>
          <a:xfrm>
            <a:off x="5194147" y="2784334"/>
            <a:ext cx="5138476" cy="2239355"/>
          </a:xfrm>
          <a:prstGeom prst="rect">
            <a:avLst/>
          </a:prstGeom>
        </p:spPr>
      </p:pic>
      <p:pic>
        <p:nvPicPr>
          <p:cNvPr id="26" name="Imagen 25">
            <a:extLst>
              <a:ext uri="{FF2B5EF4-FFF2-40B4-BE49-F238E27FC236}">
                <a16:creationId xmlns:a16="http://schemas.microsoft.com/office/drawing/2014/main" id="{74C8EF2E-6E6C-237C-5D30-F504FF6B8F3A}"/>
              </a:ext>
            </a:extLst>
          </p:cNvPr>
          <p:cNvPicPr>
            <a:picLocks noChangeAspect="1"/>
          </p:cNvPicPr>
          <p:nvPr/>
        </p:nvPicPr>
        <p:blipFill>
          <a:blip r:embed="rId9"/>
          <a:stretch>
            <a:fillRect/>
          </a:stretch>
        </p:blipFill>
        <p:spPr>
          <a:xfrm>
            <a:off x="235188" y="4368119"/>
            <a:ext cx="4465837" cy="1587103"/>
          </a:xfrm>
          <a:prstGeom prst="rect">
            <a:avLst/>
          </a:prstGeom>
        </p:spPr>
      </p:pic>
      <p:sp>
        <p:nvSpPr>
          <p:cNvPr id="27" name="CuadroTexto 26">
            <a:extLst>
              <a:ext uri="{FF2B5EF4-FFF2-40B4-BE49-F238E27FC236}">
                <a16:creationId xmlns:a16="http://schemas.microsoft.com/office/drawing/2014/main" id="{BBCE1CCA-94F4-F229-5BCE-F227064C993F}"/>
              </a:ext>
            </a:extLst>
          </p:cNvPr>
          <p:cNvSpPr txBox="1"/>
          <p:nvPr/>
        </p:nvSpPr>
        <p:spPr>
          <a:xfrm rot="19661333">
            <a:off x="2803175" y="2761014"/>
            <a:ext cx="6337263" cy="523220"/>
          </a:xfrm>
          <a:prstGeom prst="rect">
            <a:avLst/>
          </a:prstGeom>
          <a:solidFill>
            <a:schemeClr val="accent1">
              <a:lumMod val="20000"/>
              <a:lumOff val="80000"/>
            </a:schemeClr>
          </a:solidFill>
          <a:ln w="19050">
            <a:solidFill>
              <a:schemeClr val="accent1">
                <a:lumMod val="75000"/>
              </a:schemeClr>
            </a:solidFill>
          </a:ln>
        </p:spPr>
        <p:txBody>
          <a:bodyPr wrap="square" rtlCol="0">
            <a:spAutoFit/>
          </a:bodyPr>
          <a:lstStyle/>
          <a:p>
            <a:r>
              <a:rPr lang="en-US" sz="2800" dirty="0"/>
              <a:t>No adjuvant therapy approved in HCC!!!!</a:t>
            </a:r>
          </a:p>
        </p:txBody>
      </p:sp>
    </p:spTree>
    <p:extLst>
      <p:ext uri="{BB962C8B-B14F-4D97-AF65-F5344CB8AC3E}">
        <p14:creationId xmlns:p14="http://schemas.microsoft.com/office/powerpoint/2010/main" val="18699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790AF-1814-F54E-FCF6-55F59CDD754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C34DBD-36D4-4ACB-84DA-D222329C7B5D}"/>
              </a:ext>
            </a:extLst>
          </p:cNvPr>
          <p:cNvSpPr>
            <a:spLocks noGrp="1"/>
          </p:cNvSpPr>
          <p:nvPr>
            <p:ph type="body" sz="quarter" idx="10"/>
          </p:nvPr>
        </p:nvSpPr>
        <p:spPr>
          <a:xfrm>
            <a:off x="0" y="-21938"/>
            <a:ext cx="12192000" cy="922555"/>
          </a:xfrm>
        </p:spPr>
        <p:txBody>
          <a:bodyPr>
            <a:normAutofit/>
          </a:bodyPr>
          <a:lstStyle/>
          <a:p>
            <a:pPr algn="ctr"/>
            <a:r>
              <a:rPr lang="en-US" sz="3200" b="0" dirty="0">
                <a:solidFill>
                  <a:srgbClr val="0C4A7F"/>
                </a:solidFill>
                <a:latin typeface="Calibri" panose="020F0502020204030204" pitchFamily="34" charset="0"/>
                <a:cs typeface="Calibri" panose="020F0502020204030204" pitchFamily="34" charset="0"/>
              </a:rPr>
              <a:t>Rate of objective response with ICI</a:t>
            </a:r>
          </a:p>
        </p:txBody>
      </p:sp>
      <p:graphicFrame>
        <p:nvGraphicFramePr>
          <p:cNvPr id="4" name="Tabla 3">
            <a:extLst>
              <a:ext uri="{FF2B5EF4-FFF2-40B4-BE49-F238E27FC236}">
                <a16:creationId xmlns:a16="http://schemas.microsoft.com/office/drawing/2014/main" id="{30A906DA-6D92-9373-ABBE-5A9F0C307FEA}"/>
              </a:ext>
            </a:extLst>
          </p:cNvPr>
          <p:cNvGraphicFramePr>
            <a:graphicFrameLocks noGrp="1"/>
          </p:cNvGraphicFramePr>
          <p:nvPr>
            <p:extLst>
              <p:ext uri="{D42A27DB-BD31-4B8C-83A1-F6EECF244321}">
                <p14:modId xmlns:p14="http://schemas.microsoft.com/office/powerpoint/2010/main" val="582394222"/>
              </p:ext>
            </p:extLst>
          </p:nvPr>
        </p:nvGraphicFramePr>
        <p:xfrm>
          <a:off x="446567" y="1535627"/>
          <a:ext cx="11142921" cy="3802490"/>
        </p:xfrm>
        <a:graphic>
          <a:graphicData uri="http://schemas.openxmlformats.org/drawingml/2006/table">
            <a:tbl>
              <a:tblPr firstRow="1" firstCol="1" bandRow="1">
                <a:tableStyleId>{5C22544A-7EE6-4342-B048-85BDC9FD1C3A}</a:tableStyleId>
              </a:tblPr>
              <a:tblGrid>
                <a:gridCol w="3711268">
                  <a:extLst>
                    <a:ext uri="{9D8B030D-6E8A-4147-A177-3AD203B41FA5}">
                      <a16:colId xmlns:a16="http://schemas.microsoft.com/office/drawing/2014/main" val="3881253793"/>
                    </a:ext>
                  </a:extLst>
                </a:gridCol>
                <a:gridCol w="2261412">
                  <a:extLst>
                    <a:ext uri="{9D8B030D-6E8A-4147-A177-3AD203B41FA5}">
                      <a16:colId xmlns:a16="http://schemas.microsoft.com/office/drawing/2014/main" val="2150901290"/>
                    </a:ext>
                  </a:extLst>
                </a:gridCol>
                <a:gridCol w="2423265">
                  <a:extLst>
                    <a:ext uri="{9D8B030D-6E8A-4147-A177-3AD203B41FA5}">
                      <a16:colId xmlns:a16="http://schemas.microsoft.com/office/drawing/2014/main" val="36397361"/>
                    </a:ext>
                  </a:extLst>
                </a:gridCol>
                <a:gridCol w="2746976">
                  <a:extLst>
                    <a:ext uri="{9D8B030D-6E8A-4147-A177-3AD203B41FA5}">
                      <a16:colId xmlns:a16="http://schemas.microsoft.com/office/drawing/2014/main" val="3159095079"/>
                    </a:ext>
                  </a:extLst>
                </a:gridCol>
              </a:tblGrid>
              <a:tr h="764510">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Combination</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ct val="100000"/>
                        </a:lnSpc>
                        <a:buNone/>
                      </a:pPr>
                      <a:r>
                        <a:rPr lang="en-US" sz="1600" b="0" kern="100" dirty="0">
                          <a:effectLst/>
                          <a:latin typeface="Calibri" panose="020F0502020204030204" pitchFamily="34" charset="0"/>
                          <a:cs typeface="Calibri" panose="020F0502020204030204" pitchFamily="34" charset="0"/>
                        </a:rPr>
                        <a:t>Objective Response (RECIST v1.1), %, (95% CI)</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ct val="100000"/>
                        </a:lnSpc>
                        <a:buNone/>
                      </a:pPr>
                      <a:r>
                        <a:rPr lang="en-US" sz="1600" b="0" kern="100" dirty="0">
                          <a:effectLst/>
                          <a:latin typeface="Calibri" panose="020F0502020204030204" pitchFamily="34" charset="0"/>
                          <a:cs typeface="Calibri" panose="020F0502020204030204" pitchFamily="34" charset="0"/>
                        </a:rPr>
                        <a:t>Objective Response (</a:t>
                      </a:r>
                      <a:r>
                        <a:rPr lang="en-US" sz="1600" b="0" kern="100" dirty="0" err="1">
                          <a:effectLst/>
                          <a:latin typeface="Calibri" panose="020F0502020204030204" pitchFamily="34" charset="0"/>
                          <a:cs typeface="Calibri" panose="020F0502020204030204" pitchFamily="34" charset="0"/>
                        </a:rPr>
                        <a:t>mRECIST</a:t>
                      </a:r>
                      <a:r>
                        <a:rPr lang="en-US" sz="1600" b="0" kern="100" dirty="0">
                          <a:effectLst/>
                          <a:latin typeface="Calibri" panose="020F0502020204030204" pitchFamily="34" charset="0"/>
                          <a:cs typeface="Calibri" panose="020F0502020204030204" pitchFamily="34" charset="0"/>
                        </a:rPr>
                        <a:t>), %, (95% CI)</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ct val="100000"/>
                        </a:lnSpc>
                        <a:buNone/>
                      </a:pPr>
                      <a:r>
                        <a:rPr lang="en-US" sz="1600" b="0" kern="100" dirty="0">
                          <a:effectLst/>
                          <a:latin typeface="Calibri" panose="020F0502020204030204" pitchFamily="34" charset="0"/>
                          <a:cs typeface="Calibri" panose="020F0502020204030204" pitchFamily="34" charset="0"/>
                        </a:rPr>
                        <a:t>Duration of Response</a:t>
                      </a:r>
                      <a:endParaRPr lang="es-ES" sz="1600" b="0" kern="100" dirty="0">
                        <a:effectLst/>
                        <a:latin typeface="Calibri" panose="020F0502020204030204" pitchFamily="34" charset="0"/>
                        <a:cs typeface="Calibri" panose="020F0502020204030204" pitchFamily="34" charset="0"/>
                      </a:endParaRPr>
                    </a:p>
                    <a:p>
                      <a:pPr algn="ctr">
                        <a:lnSpc>
                          <a:spcPct val="100000"/>
                        </a:lnSpc>
                        <a:buNone/>
                      </a:pPr>
                      <a:r>
                        <a:rPr lang="en-US" sz="1600" b="0" kern="100" dirty="0">
                          <a:effectLst/>
                          <a:latin typeface="Calibri" panose="020F0502020204030204" pitchFamily="34" charset="0"/>
                          <a:cs typeface="Calibri" panose="020F0502020204030204" pitchFamily="34" charset="0"/>
                        </a:rPr>
                        <a:t>months, median (IQR)</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extLst>
                  <a:ext uri="{0D108BD9-81ED-4DB2-BD59-A6C34878D82A}">
                    <a16:rowId xmlns:a16="http://schemas.microsoft.com/office/drawing/2014/main" val="787775880"/>
                  </a:ext>
                </a:extLst>
              </a:tr>
              <a:tr h="506330">
                <a:tc>
                  <a:txBody>
                    <a:bodyPr/>
                    <a:lstStyle/>
                    <a:p>
                      <a:pPr algn="ctr">
                        <a:lnSpc>
                          <a:spcPct val="100000"/>
                        </a:lnSpc>
                        <a:buNone/>
                      </a:pPr>
                      <a:r>
                        <a:rPr lang="en-US" sz="1600" b="0" kern="100" dirty="0">
                          <a:effectLst/>
                          <a:latin typeface="Calibri" panose="020F0502020204030204" pitchFamily="34" charset="0"/>
                          <a:cs typeface="Calibri" panose="020F0502020204030204" pitchFamily="34" charset="0"/>
                        </a:rPr>
                        <a:t>Atezolizumab-Bevacizumab</a:t>
                      </a:r>
                      <a:endParaRPr lang="es-ES" sz="1600" b="0" kern="100" dirty="0">
                        <a:effectLst/>
                        <a:latin typeface="Calibri" panose="020F0502020204030204" pitchFamily="34" charset="0"/>
                        <a:cs typeface="Calibri" panose="020F0502020204030204" pitchFamily="34" charset="0"/>
                      </a:endParaRPr>
                    </a:p>
                    <a:p>
                      <a:pPr algn="ctr">
                        <a:lnSpc>
                          <a:spcPct val="100000"/>
                        </a:lnSpc>
                        <a:buNone/>
                      </a:pPr>
                      <a:r>
                        <a:rPr lang="en-US" sz="1600" b="0" kern="100" dirty="0">
                          <a:effectLst/>
                          <a:latin typeface="Calibri" panose="020F0502020204030204" pitchFamily="34" charset="0"/>
                          <a:cs typeface="Calibri" panose="020F0502020204030204" pitchFamily="34" charset="0"/>
                        </a:rPr>
                        <a:t>(IMbrave150)</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30 (25-35)</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33.2 (28.1–38.6)</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18.1 (4.6-NE).</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extLst>
                  <a:ext uri="{0D108BD9-81ED-4DB2-BD59-A6C34878D82A}">
                    <a16:rowId xmlns:a16="http://schemas.microsoft.com/office/drawing/2014/main" val="1408707949"/>
                  </a:ext>
                </a:extLst>
              </a:tr>
              <a:tr h="506330">
                <a:tc>
                  <a:txBody>
                    <a:bodyPr/>
                    <a:lstStyle/>
                    <a:p>
                      <a:pPr algn="ctr">
                        <a:lnSpc>
                          <a:spcPct val="100000"/>
                        </a:lnSpc>
                        <a:buNone/>
                      </a:pPr>
                      <a:r>
                        <a:rPr lang="en-US" sz="1600" b="0" kern="100" dirty="0" err="1">
                          <a:effectLst/>
                          <a:latin typeface="Calibri" panose="020F0502020204030204" pitchFamily="34" charset="0"/>
                          <a:cs typeface="Calibri" panose="020F0502020204030204" pitchFamily="34" charset="0"/>
                        </a:rPr>
                        <a:t>Tremelimumab</a:t>
                      </a:r>
                      <a:r>
                        <a:rPr lang="en-US" sz="1600" b="0" kern="100" dirty="0">
                          <a:effectLst/>
                          <a:latin typeface="Calibri" panose="020F0502020204030204" pitchFamily="34" charset="0"/>
                          <a:cs typeface="Calibri" panose="020F0502020204030204" pitchFamily="34" charset="0"/>
                        </a:rPr>
                        <a:t>-Durvalumab</a:t>
                      </a:r>
                      <a:endParaRPr lang="es-ES" sz="1600" b="0" kern="100" dirty="0">
                        <a:effectLst/>
                        <a:latin typeface="Calibri" panose="020F0502020204030204" pitchFamily="34" charset="0"/>
                        <a:cs typeface="Calibri" panose="020F0502020204030204" pitchFamily="34" charset="0"/>
                      </a:endParaRPr>
                    </a:p>
                    <a:p>
                      <a:pPr algn="ctr">
                        <a:lnSpc>
                          <a:spcPct val="100000"/>
                        </a:lnSpc>
                        <a:buNone/>
                      </a:pPr>
                      <a:r>
                        <a:rPr lang="en-US" sz="1600" b="0" kern="100" dirty="0">
                          <a:effectLst/>
                          <a:latin typeface="Calibri" panose="020F0502020204030204" pitchFamily="34" charset="0"/>
                          <a:cs typeface="Calibri" panose="020F0502020204030204" pitchFamily="34" charset="0"/>
                        </a:rPr>
                        <a:t>(HIMALAYA)</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20 (NA)</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NA</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22.3 (8.5-NE)</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extLst>
                  <a:ext uri="{0D108BD9-81ED-4DB2-BD59-A6C34878D82A}">
                    <a16:rowId xmlns:a16="http://schemas.microsoft.com/office/drawing/2014/main" val="938047417"/>
                  </a:ext>
                </a:extLst>
              </a:tr>
              <a:tr h="506330">
                <a:tc>
                  <a:txBody>
                    <a:bodyPr/>
                    <a:lstStyle/>
                    <a:p>
                      <a:pPr algn="ctr">
                        <a:lnSpc>
                          <a:spcPct val="100000"/>
                        </a:lnSpc>
                        <a:buNone/>
                      </a:pPr>
                      <a:r>
                        <a:rPr lang="en-US" sz="1600" b="0" kern="100" dirty="0" err="1">
                          <a:effectLst/>
                          <a:latin typeface="Calibri" panose="020F0502020204030204" pitchFamily="34" charset="0"/>
                          <a:cs typeface="Calibri" panose="020F0502020204030204" pitchFamily="34" charset="0"/>
                        </a:rPr>
                        <a:t>Camrelizumab</a:t>
                      </a:r>
                      <a:r>
                        <a:rPr lang="en-US" sz="1600" b="0" kern="100" dirty="0">
                          <a:effectLst/>
                          <a:latin typeface="Calibri" panose="020F0502020204030204" pitchFamily="34" charset="0"/>
                          <a:cs typeface="Calibri" panose="020F0502020204030204" pitchFamily="34" charset="0"/>
                        </a:rPr>
                        <a:t>- </a:t>
                      </a:r>
                      <a:r>
                        <a:rPr lang="es-419" sz="1600" b="0" kern="100" dirty="0">
                          <a:effectLst/>
                          <a:latin typeface="Calibri" panose="020F0502020204030204" pitchFamily="34" charset="0"/>
                          <a:cs typeface="Calibri" panose="020F0502020204030204" pitchFamily="34" charset="0"/>
                        </a:rPr>
                        <a:t>Rivoceranib</a:t>
                      </a:r>
                      <a:endParaRPr lang="es-ES" sz="1600" b="0" kern="100" dirty="0">
                        <a:effectLst/>
                        <a:latin typeface="Calibri" panose="020F0502020204030204" pitchFamily="34" charset="0"/>
                        <a:cs typeface="Calibri" panose="020F0502020204030204" pitchFamily="34" charset="0"/>
                      </a:endParaRPr>
                    </a:p>
                    <a:p>
                      <a:pPr algn="ctr">
                        <a:lnSpc>
                          <a:spcPct val="100000"/>
                        </a:lnSpc>
                        <a:buNone/>
                      </a:pPr>
                      <a:r>
                        <a:rPr lang="en-US" sz="1600" b="0" kern="100" dirty="0">
                          <a:effectLst/>
                          <a:latin typeface="Calibri" panose="020F0502020204030204" pitchFamily="34" charset="0"/>
                          <a:cs typeface="Calibri" panose="020F0502020204030204" pitchFamily="34" charset="0"/>
                        </a:rPr>
                        <a:t>(CARES-310)</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26 (20–35)</a:t>
                      </a:r>
                      <a:endParaRPr lang="es-ES" sz="1600" kern="100">
                        <a:effectLst/>
                        <a:latin typeface="Calibri" panose="020F0502020204030204" pitchFamily="34" charset="0"/>
                        <a:cs typeface="Calibri" panose="020F0502020204030204" pitchFamily="34" charset="0"/>
                      </a:endParaRPr>
                    </a:p>
                    <a:p>
                      <a:pPr algn="ctr">
                        <a:lnSpc>
                          <a:spcPts val="1300"/>
                        </a:lnSpc>
                        <a:buNone/>
                      </a:pPr>
                      <a:r>
                        <a:rPr lang="en-US" sz="1600" kern="100">
                          <a:effectLst/>
                          <a:latin typeface="Calibri" panose="020F0502020204030204" pitchFamily="34" charset="0"/>
                          <a:cs typeface="Calibri" panose="020F0502020204030204" pitchFamily="34" charset="0"/>
                        </a:rPr>
                        <a:t> </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NA</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14.8 (8.4-NE)</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extLst>
                  <a:ext uri="{0D108BD9-81ED-4DB2-BD59-A6C34878D82A}">
                    <a16:rowId xmlns:a16="http://schemas.microsoft.com/office/drawing/2014/main" val="3199041332"/>
                  </a:ext>
                </a:extLst>
              </a:tr>
              <a:tr h="506330">
                <a:tc>
                  <a:txBody>
                    <a:bodyPr/>
                    <a:lstStyle/>
                    <a:p>
                      <a:pPr algn="ctr">
                        <a:lnSpc>
                          <a:spcPct val="100000"/>
                        </a:lnSpc>
                        <a:buNone/>
                      </a:pPr>
                      <a:r>
                        <a:rPr lang="en-US" sz="1600" b="0" kern="100" dirty="0">
                          <a:effectLst/>
                          <a:latin typeface="Calibri" panose="020F0502020204030204" pitchFamily="34" charset="0"/>
                          <a:cs typeface="Calibri" panose="020F0502020204030204" pitchFamily="34" charset="0"/>
                        </a:rPr>
                        <a:t>Durvalumab</a:t>
                      </a:r>
                      <a:endParaRPr lang="es-ES" sz="1600" b="0" kern="100" dirty="0">
                        <a:effectLst/>
                        <a:latin typeface="Calibri" panose="020F0502020204030204" pitchFamily="34" charset="0"/>
                        <a:cs typeface="Calibri" panose="020F0502020204030204" pitchFamily="34" charset="0"/>
                      </a:endParaRPr>
                    </a:p>
                    <a:p>
                      <a:pPr algn="ctr">
                        <a:lnSpc>
                          <a:spcPct val="100000"/>
                        </a:lnSpc>
                        <a:buNone/>
                      </a:pPr>
                      <a:r>
                        <a:rPr lang="en-US" sz="1600" b="0" kern="100" dirty="0">
                          <a:effectLst/>
                          <a:latin typeface="Calibri" panose="020F0502020204030204" pitchFamily="34" charset="0"/>
                          <a:cs typeface="Calibri" panose="020F0502020204030204" pitchFamily="34" charset="0"/>
                        </a:rPr>
                        <a:t>(HIMALAYA)</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17</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NA</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16.8 (7.4-NE)</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extLst>
                  <a:ext uri="{0D108BD9-81ED-4DB2-BD59-A6C34878D82A}">
                    <a16:rowId xmlns:a16="http://schemas.microsoft.com/office/drawing/2014/main" val="347852394"/>
                  </a:ext>
                </a:extLst>
              </a:tr>
              <a:tr h="506330">
                <a:tc>
                  <a:txBody>
                    <a:bodyPr/>
                    <a:lstStyle/>
                    <a:p>
                      <a:pPr algn="ctr">
                        <a:lnSpc>
                          <a:spcPct val="100000"/>
                        </a:lnSpc>
                        <a:buNone/>
                      </a:pPr>
                      <a:r>
                        <a:rPr lang="en-US" sz="1600" b="0" kern="100" dirty="0">
                          <a:effectLst/>
                          <a:latin typeface="Calibri" panose="020F0502020204030204" pitchFamily="34" charset="0"/>
                          <a:cs typeface="Calibri" panose="020F0502020204030204" pitchFamily="34" charset="0"/>
                        </a:rPr>
                        <a:t>Tislelizumab</a:t>
                      </a:r>
                      <a:endParaRPr lang="es-ES" sz="1600" b="0" kern="100" dirty="0">
                        <a:effectLst/>
                        <a:latin typeface="Calibri" panose="020F0502020204030204" pitchFamily="34" charset="0"/>
                        <a:cs typeface="Calibri" panose="020F0502020204030204" pitchFamily="34" charset="0"/>
                      </a:endParaRPr>
                    </a:p>
                    <a:p>
                      <a:pPr algn="ctr">
                        <a:lnSpc>
                          <a:spcPct val="100000"/>
                        </a:lnSpc>
                        <a:buNone/>
                      </a:pPr>
                      <a:r>
                        <a:rPr lang="en-US" sz="1600" b="0" kern="100" dirty="0">
                          <a:effectLst/>
                          <a:latin typeface="Calibri" panose="020F0502020204030204" pitchFamily="34" charset="0"/>
                          <a:cs typeface="Calibri" panose="020F0502020204030204" pitchFamily="34" charset="0"/>
                        </a:rPr>
                        <a:t>(RATIONALE-301)</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14.3 (10.8-18.5)</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NA</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36.1 (16.8 to NE)</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extLst>
                  <a:ext uri="{0D108BD9-81ED-4DB2-BD59-A6C34878D82A}">
                    <a16:rowId xmlns:a16="http://schemas.microsoft.com/office/drawing/2014/main" val="4120663618"/>
                  </a:ext>
                </a:extLst>
              </a:tr>
              <a:tr h="506330">
                <a:tc>
                  <a:txBody>
                    <a:bodyPr/>
                    <a:lstStyle/>
                    <a:p>
                      <a:pPr algn="ctr">
                        <a:lnSpc>
                          <a:spcPct val="100000"/>
                        </a:lnSpc>
                        <a:buNone/>
                      </a:pPr>
                      <a:r>
                        <a:rPr lang="en-US" sz="1600" b="0" kern="100" dirty="0">
                          <a:effectLst/>
                          <a:latin typeface="Calibri" panose="020F0502020204030204" pitchFamily="34" charset="0"/>
                          <a:cs typeface="Calibri" panose="020F0502020204030204" pitchFamily="34" charset="0"/>
                        </a:rPr>
                        <a:t>Ipilimumab-Nivolumab</a:t>
                      </a:r>
                      <a:endParaRPr lang="es-ES" sz="1600" b="0" kern="100" dirty="0">
                        <a:effectLst/>
                        <a:latin typeface="Calibri" panose="020F0502020204030204" pitchFamily="34" charset="0"/>
                        <a:cs typeface="Calibri" panose="020F0502020204030204" pitchFamily="34" charset="0"/>
                      </a:endParaRPr>
                    </a:p>
                    <a:p>
                      <a:pPr algn="ctr">
                        <a:lnSpc>
                          <a:spcPct val="100000"/>
                        </a:lnSpc>
                        <a:buNone/>
                      </a:pPr>
                      <a:r>
                        <a:rPr lang="en-US" sz="1600" b="0" kern="100" dirty="0">
                          <a:effectLst/>
                          <a:latin typeface="Calibri" panose="020F0502020204030204" pitchFamily="34" charset="0"/>
                          <a:cs typeface="Calibri" panose="020F0502020204030204" pitchFamily="34" charset="0"/>
                        </a:rPr>
                        <a:t>(Checkmate 9DW)</a:t>
                      </a:r>
                      <a:endParaRPr lang="es-ES" sz="1600" b="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36 (31-42)</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a:effectLst/>
                          <a:latin typeface="Calibri" panose="020F0502020204030204" pitchFamily="34" charset="0"/>
                          <a:cs typeface="Calibri" panose="020F0502020204030204" pitchFamily="34" charset="0"/>
                        </a:rPr>
                        <a:t>NA</a:t>
                      </a:r>
                      <a:endParaRPr lang="es-ES" sz="16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ts val="1300"/>
                        </a:lnSpc>
                        <a:buNone/>
                      </a:pPr>
                      <a:r>
                        <a:rPr lang="en-US" sz="1600" kern="100" dirty="0">
                          <a:effectLst/>
                          <a:latin typeface="Calibri" panose="020F0502020204030204" pitchFamily="34" charset="0"/>
                          <a:cs typeface="Calibri" panose="020F0502020204030204" pitchFamily="34" charset="0"/>
                        </a:rPr>
                        <a:t>30.4 (21.2-NE)</a:t>
                      </a:r>
                      <a:endParaRPr lang="es-E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extLst>
                  <a:ext uri="{0D108BD9-81ED-4DB2-BD59-A6C34878D82A}">
                    <a16:rowId xmlns:a16="http://schemas.microsoft.com/office/drawing/2014/main" val="3133571857"/>
                  </a:ext>
                </a:extLst>
              </a:tr>
            </a:tbl>
          </a:graphicData>
        </a:graphic>
      </p:graphicFrame>
      <p:sp>
        <p:nvSpPr>
          <p:cNvPr id="7" name="Rectángulo 29">
            <a:extLst>
              <a:ext uri="{FF2B5EF4-FFF2-40B4-BE49-F238E27FC236}">
                <a16:creationId xmlns:a16="http://schemas.microsoft.com/office/drawing/2014/main" id="{5F3D8855-EACF-3478-133A-CB38D57E44D3}"/>
              </a:ext>
            </a:extLst>
          </p:cNvPr>
          <p:cNvSpPr>
            <a:spLocks noChangeArrowheads="1"/>
          </p:cNvSpPr>
          <p:nvPr/>
        </p:nvSpPr>
        <p:spPr bwMode="auto">
          <a:xfrm>
            <a:off x="220731" y="5678955"/>
            <a:ext cx="77324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AU" altLang="es-ES" sz="1000" b="1" dirty="0">
                <a:ea typeface="Times New Roman" panose="02020603050405020304" pitchFamily="18" charset="0"/>
                <a:cs typeface="Calibri" panose="020F0502020204030204" pitchFamily="34" charset="0"/>
              </a:rPr>
              <a:t>ICI: </a:t>
            </a:r>
            <a:r>
              <a:rPr lang="en-AU" altLang="es-ES" sz="1000" dirty="0">
                <a:ea typeface="Times New Roman" panose="02020603050405020304" pitchFamily="18" charset="0"/>
                <a:cs typeface="Calibri" panose="020F0502020204030204" pitchFamily="34" charset="0"/>
              </a:rPr>
              <a:t>Immune checkpoint inhibitors</a:t>
            </a:r>
            <a:r>
              <a:rPr lang="en-AU" altLang="es-ES" sz="1000" b="1" dirty="0">
                <a:ea typeface="Times New Roman" panose="02020603050405020304" pitchFamily="18" charset="0"/>
                <a:cs typeface="Calibri" panose="020F0502020204030204" pitchFamily="34" charset="0"/>
              </a:rPr>
              <a:t>; CI: </a:t>
            </a:r>
            <a:r>
              <a:rPr lang="en-AU" altLang="es-ES" sz="1000" dirty="0">
                <a:ea typeface="Times New Roman" panose="02020603050405020304" pitchFamily="18" charset="0"/>
                <a:cs typeface="Calibri" panose="020F0502020204030204" pitchFamily="34" charset="0"/>
              </a:rPr>
              <a:t>Confidential Interval</a:t>
            </a:r>
            <a:r>
              <a:rPr lang="en-AU" altLang="es-ES" sz="1000" b="1" dirty="0">
                <a:ea typeface="Times New Roman" panose="02020603050405020304" pitchFamily="18" charset="0"/>
                <a:cs typeface="Calibri" panose="020F0502020204030204" pitchFamily="34" charset="0"/>
              </a:rPr>
              <a:t>; NA</a:t>
            </a:r>
            <a:r>
              <a:rPr lang="en-AU" altLang="es-ES" sz="1000" dirty="0">
                <a:ea typeface="Times New Roman" panose="02020603050405020304" pitchFamily="18" charset="0"/>
                <a:cs typeface="Calibri" panose="020F0502020204030204" pitchFamily="34" charset="0"/>
              </a:rPr>
              <a:t>: Not Available; LT: Liver transplantation</a:t>
            </a:r>
            <a:r>
              <a:rPr lang="en-AU" altLang="es-ES" sz="1000" b="1" dirty="0">
                <a:ea typeface="Times New Roman" panose="02020603050405020304" pitchFamily="18" charset="0"/>
                <a:cs typeface="Calibri" panose="020F0502020204030204" pitchFamily="34" charset="0"/>
              </a:rPr>
              <a:t>.</a:t>
            </a:r>
          </a:p>
          <a:p>
            <a:pPr>
              <a:lnSpc>
                <a:spcPct val="100000"/>
              </a:lnSpc>
              <a:spcBef>
                <a:spcPct val="0"/>
              </a:spcBef>
              <a:buFontTx/>
              <a:buNone/>
            </a:pPr>
            <a:endParaRPr lang="en-AU" altLang="es-ES" sz="1000" b="1" dirty="0">
              <a:ea typeface="Times New Roman" panose="02020603050405020304" pitchFamily="18" charset="0"/>
              <a:cs typeface="Calibri" panose="020F0502020204030204" pitchFamily="34" charset="0"/>
            </a:endParaRPr>
          </a:p>
        </p:txBody>
      </p:sp>
      <p:grpSp>
        <p:nvGrpSpPr>
          <p:cNvPr id="17" name="Grupo 16">
            <a:extLst>
              <a:ext uri="{FF2B5EF4-FFF2-40B4-BE49-F238E27FC236}">
                <a16:creationId xmlns:a16="http://schemas.microsoft.com/office/drawing/2014/main" id="{88F97707-EFBE-C836-FCE1-BA1DBFF5DBFC}"/>
              </a:ext>
            </a:extLst>
          </p:cNvPr>
          <p:cNvGrpSpPr/>
          <p:nvPr/>
        </p:nvGrpSpPr>
        <p:grpSpPr>
          <a:xfrm>
            <a:off x="0" y="6106645"/>
            <a:ext cx="12192000" cy="683114"/>
            <a:chOff x="0" y="6106645"/>
            <a:chExt cx="12192000" cy="683114"/>
          </a:xfrm>
        </p:grpSpPr>
        <p:grpSp>
          <p:nvGrpSpPr>
            <p:cNvPr id="18" name="Grupo 17">
              <a:extLst>
                <a:ext uri="{FF2B5EF4-FFF2-40B4-BE49-F238E27FC236}">
                  <a16:creationId xmlns:a16="http://schemas.microsoft.com/office/drawing/2014/main" id="{6744E831-DDD1-00BD-4E35-F1B1BC4C5B50}"/>
                </a:ext>
              </a:extLst>
            </p:cNvPr>
            <p:cNvGrpSpPr/>
            <p:nvPr/>
          </p:nvGrpSpPr>
          <p:grpSpPr>
            <a:xfrm>
              <a:off x="0" y="6106645"/>
              <a:ext cx="12192000" cy="683114"/>
              <a:chOff x="0" y="6174885"/>
              <a:chExt cx="12192000" cy="683114"/>
            </a:xfrm>
          </p:grpSpPr>
          <p:grpSp>
            <p:nvGrpSpPr>
              <p:cNvPr id="20" name="Grupo 19">
                <a:extLst>
                  <a:ext uri="{FF2B5EF4-FFF2-40B4-BE49-F238E27FC236}">
                    <a16:creationId xmlns:a16="http://schemas.microsoft.com/office/drawing/2014/main" id="{53B0D34C-EC28-6208-7F45-E877B6E03BAC}"/>
                  </a:ext>
                </a:extLst>
              </p:cNvPr>
              <p:cNvGrpSpPr/>
              <p:nvPr/>
            </p:nvGrpSpPr>
            <p:grpSpPr>
              <a:xfrm>
                <a:off x="0" y="6174885"/>
                <a:ext cx="12192000" cy="665963"/>
                <a:chOff x="0" y="6174885"/>
                <a:chExt cx="12192000" cy="665963"/>
              </a:xfrm>
            </p:grpSpPr>
            <p:grpSp>
              <p:nvGrpSpPr>
                <p:cNvPr id="22" name="Grupo 21">
                  <a:extLst>
                    <a:ext uri="{FF2B5EF4-FFF2-40B4-BE49-F238E27FC236}">
                      <a16:creationId xmlns:a16="http://schemas.microsoft.com/office/drawing/2014/main" id="{4258E72F-D8FE-D48A-EA29-4DCCB4178C3D}"/>
                    </a:ext>
                  </a:extLst>
                </p:cNvPr>
                <p:cNvGrpSpPr/>
                <p:nvPr/>
              </p:nvGrpSpPr>
              <p:grpSpPr>
                <a:xfrm>
                  <a:off x="0" y="6174885"/>
                  <a:ext cx="12192000" cy="638667"/>
                  <a:chOff x="0" y="6174885"/>
                  <a:chExt cx="12192000" cy="638667"/>
                </a:xfrm>
              </p:grpSpPr>
              <p:cxnSp>
                <p:nvCxnSpPr>
                  <p:cNvPr id="24" name="Conector recto 23">
                    <a:extLst>
                      <a:ext uri="{FF2B5EF4-FFF2-40B4-BE49-F238E27FC236}">
                        <a16:creationId xmlns:a16="http://schemas.microsoft.com/office/drawing/2014/main" id="{F42BD094-5F9B-CEE4-4AA4-74413997706C}"/>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1C570DF6-3B35-20BB-A6FA-06B8429CFC9D}"/>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26" name="Rectangle 16">
                    <a:extLst>
                      <a:ext uri="{FF2B5EF4-FFF2-40B4-BE49-F238E27FC236}">
                        <a16:creationId xmlns:a16="http://schemas.microsoft.com/office/drawing/2014/main" id="{E2BC1928-BA03-EC8A-652D-413AD50FD102}"/>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3" name="Imagen 22">
                  <a:extLst>
                    <a:ext uri="{FF2B5EF4-FFF2-40B4-BE49-F238E27FC236}">
                      <a16:creationId xmlns:a16="http://schemas.microsoft.com/office/drawing/2014/main" id="{3CB80502-FA62-F04A-E4EB-482C7B9CEED9}"/>
                    </a:ext>
                  </a:extLst>
                </p:cNvPr>
                <p:cNvPicPr/>
                <p:nvPr/>
              </p:nvPicPr>
              <p:blipFill>
                <a:blip r:embed="rId2"/>
                <a:stretch>
                  <a:fillRect/>
                </a:stretch>
              </p:blipFill>
              <p:spPr>
                <a:xfrm>
                  <a:off x="367615" y="6202181"/>
                  <a:ext cx="1219274" cy="638667"/>
                </a:xfrm>
                <a:prstGeom prst="rect">
                  <a:avLst/>
                </a:prstGeom>
              </p:spPr>
            </p:pic>
          </p:grpSp>
          <p:pic>
            <p:nvPicPr>
              <p:cNvPr id="21" name="Imagen 20">
                <a:extLst>
                  <a:ext uri="{FF2B5EF4-FFF2-40B4-BE49-F238E27FC236}">
                    <a16:creationId xmlns:a16="http://schemas.microsoft.com/office/drawing/2014/main" id="{6DD8E481-DD6D-2BEE-A723-38E943830BC0}"/>
                  </a:ext>
                </a:extLst>
              </p:cNvPr>
              <p:cNvPicPr/>
              <p:nvPr/>
            </p:nvPicPr>
            <p:blipFill>
              <a:blip r:embed="rId3"/>
              <a:stretch>
                <a:fillRect/>
              </a:stretch>
            </p:blipFill>
            <p:spPr>
              <a:xfrm>
                <a:off x="1559593" y="6202180"/>
                <a:ext cx="930237" cy="655819"/>
              </a:xfrm>
              <a:prstGeom prst="rect">
                <a:avLst/>
              </a:prstGeom>
            </p:spPr>
          </p:pic>
        </p:grpSp>
        <p:sp>
          <p:nvSpPr>
            <p:cNvPr id="19" name="Rectángulo 18">
              <a:extLst>
                <a:ext uri="{FF2B5EF4-FFF2-40B4-BE49-F238E27FC236}">
                  <a16:creationId xmlns:a16="http://schemas.microsoft.com/office/drawing/2014/main" id="{447D9442-15A3-8C72-3B95-E6EBA589BB67}"/>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7" name="Grupo 26">
            <a:extLst>
              <a:ext uri="{FF2B5EF4-FFF2-40B4-BE49-F238E27FC236}">
                <a16:creationId xmlns:a16="http://schemas.microsoft.com/office/drawing/2014/main" id="{95697039-4703-6784-4F03-7174F7D05BBB}"/>
              </a:ext>
            </a:extLst>
          </p:cNvPr>
          <p:cNvGrpSpPr/>
          <p:nvPr/>
        </p:nvGrpSpPr>
        <p:grpSpPr>
          <a:xfrm>
            <a:off x="9165475" y="6364946"/>
            <a:ext cx="6093994" cy="400110"/>
            <a:chOff x="-321843" y="6376403"/>
            <a:chExt cx="6093994" cy="400110"/>
          </a:xfrm>
        </p:grpSpPr>
        <p:sp>
          <p:nvSpPr>
            <p:cNvPr id="28" name="QuadreDeText 11">
              <a:extLst>
                <a:ext uri="{FF2B5EF4-FFF2-40B4-BE49-F238E27FC236}">
                  <a16:creationId xmlns:a16="http://schemas.microsoft.com/office/drawing/2014/main" id="{672E19F2-00B2-E476-280C-BDCC9CE05B63}"/>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9" name="Imagen 28" descr="Forma&#10;&#10;Descripción generada automáticamente con confianza media">
              <a:extLst>
                <a:ext uri="{FF2B5EF4-FFF2-40B4-BE49-F238E27FC236}">
                  <a16:creationId xmlns:a16="http://schemas.microsoft.com/office/drawing/2014/main" id="{4887EC4A-62C5-4124-38D3-A31CCD1B1FE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0" name="Line 6">
            <a:extLst>
              <a:ext uri="{FF2B5EF4-FFF2-40B4-BE49-F238E27FC236}">
                <a16:creationId xmlns:a16="http://schemas.microsoft.com/office/drawing/2014/main" id="{17B98A84-6D00-4BDE-61E6-A8D0C7E1A75D}"/>
              </a:ext>
            </a:extLst>
          </p:cNvPr>
          <p:cNvSpPr>
            <a:spLocks noChangeShapeType="1"/>
          </p:cNvSpPr>
          <p:nvPr/>
        </p:nvSpPr>
        <p:spPr bwMode="auto">
          <a:xfrm>
            <a:off x="455661" y="720211"/>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2" name="CuadroTexto 2">
            <a:extLst>
              <a:ext uri="{FF2B5EF4-FFF2-40B4-BE49-F238E27FC236}">
                <a16:creationId xmlns:a16="http://schemas.microsoft.com/office/drawing/2014/main" id="{42E2B484-5F07-AE1E-6A28-1452128A9867}"/>
              </a:ext>
            </a:extLst>
          </p:cNvPr>
          <p:cNvSpPr txBox="1">
            <a:spLocks noChangeArrowheads="1"/>
          </p:cNvSpPr>
          <p:nvPr/>
        </p:nvSpPr>
        <p:spPr bwMode="auto">
          <a:xfrm>
            <a:off x="3222885" y="5791753"/>
            <a:ext cx="8610444" cy="55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buNone/>
            </a:pPr>
            <a:r>
              <a:rPr lang="en-US" altLang="es-ES_tradnl" sz="1200" dirty="0">
                <a:latin typeface="Calibri"/>
                <a:cs typeface="Calibri"/>
              </a:rPr>
              <a:t>Finn RS, et al. N Engl J Med. 2020;382:1894–1905.</a:t>
            </a:r>
          </a:p>
          <a:p>
            <a:pPr algn="r">
              <a:buNone/>
            </a:pPr>
            <a:r>
              <a:rPr lang="es-ES" sz="1200" dirty="0" err="1">
                <a:cs typeface="Calibri" panose="020F0502020204030204" pitchFamily="34" charset="0"/>
              </a:rPr>
              <a:t>Abou</a:t>
            </a:r>
            <a:r>
              <a:rPr lang="es-ES" sz="1200" dirty="0">
                <a:cs typeface="Calibri" panose="020F0502020204030204" pitchFamily="34" charset="0"/>
              </a:rPr>
              <a:t>-Alfa et al. NEJM </a:t>
            </a:r>
            <a:r>
              <a:rPr lang="es-ES" sz="1200" dirty="0" err="1">
                <a:cs typeface="Calibri" panose="020F0502020204030204" pitchFamily="34" charset="0"/>
              </a:rPr>
              <a:t>Evidence</a:t>
            </a:r>
            <a:r>
              <a:rPr lang="es-ES" sz="1200" dirty="0">
                <a:cs typeface="Calibri" panose="020F0502020204030204" pitchFamily="34" charset="0"/>
              </a:rPr>
              <a:t> 2022. </a:t>
            </a:r>
            <a:r>
              <a:rPr lang="es-ES" sz="1200" dirty="0" err="1">
                <a:cs typeface="Calibri" panose="020F0502020204030204" pitchFamily="34" charset="0"/>
              </a:rPr>
              <a:t>DOI:https</a:t>
            </a:r>
            <a:r>
              <a:rPr lang="es-ES" sz="1200" dirty="0">
                <a:cs typeface="Calibri" panose="020F0502020204030204" pitchFamily="34" charset="0"/>
              </a:rPr>
              <a:t>://doi.org/10.1056/EVIDoa2100070</a:t>
            </a:r>
            <a:r>
              <a:rPr lang="en-US" altLang="es-ES_tradnl" sz="1200" dirty="0">
                <a:latin typeface="Calibri"/>
                <a:cs typeface="Calibri"/>
              </a:rPr>
              <a:t> </a:t>
            </a:r>
          </a:p>
        </p:txBody>
      </p:sp>
    </p:spTree>
    <p:extLst>
      <p:ext uri="{BB962C8B-B14F-4D97-AF65-F5344CB8AC3E}">
        <p14:creationId xmlns:p14="http://schemas.microsoft.com/office/powerpoint/2010/main" val="3416955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5DA95-F2F9-2F4D-9E2D-D0257D02044F}"/>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C0872647-38AD-6288-EA8B-A362686A46CC}"/>
              </a:ext>
            </a:extLst>
          </p:cNvPr>
          <p:cNvSpPr>
            <a:spLocks noChangeArrowheads="1"/>
          </p:cNvSpPr>
          <p:nvPr/>
        </p:nvSpPr>
        <p:spPr bwMode="auto">
          <a:xfrm>
            <a:off x="287488" y="5828758"/>
            <a:ext cx="4577917"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defTabSz="914354" eaLnBrk="1" hangingPunct="1"/>
            <a:r>
              <a:rPr lang="nb-NO" altLang="x-none" sz="1300" dirty="0" err="1">
                <a:solidFill>
                  <a:srgbClr val="EBDDC3">
                    <a:lumMod val="10000"/>
                  </a:srgbClr>
                </a:solidFill>
                <a:latin typeface="Calibri" charset="0"/>
                <a:ea typeface="Calibri" charset="0"/>
                <a:cs typeface="Calibri" charset="0"/>
              </a:rPr>
              <a:t>Sangro</a:t>
            </a:r>
            <a:r>
              <a:rPr lang="nb-NO" altLang="x-none" sz="1300" dirty="0">
                <a:solidFill>
                  <a:srgbClr val="EBDDC3">
                    <a:lumMod val="10000"/>
                  </a:srgbClr>
                </a:solidFill>
                <a:latin typeface="Calibri" charset="0"/>
                <a:ea typeface="Calibri" charset="0"/>
                <a:cs typeface="Calibri" charset="0"/>
              </a:rPr>
              <a:t> B et al. </a:t>
            </a:r>
            <a:r>
              <a:rPr lang="nb-NO" altLang="x-none" sz="1300" dirty="0" err="1">
                <a:solidFill>
                  <a:srgbClr val="EBDDC3">
                    <a:lumMod val="10000"/>
                  </a:srgbClr>
                </a:solidFill>
                <a:latin typeface="Calibri" charset="0"/>
                <a:ea typeface="Calibri" charset="0"/>
                <a:cs typeface="Calibri" charset="0"/>
              </a:rPr>
              <a:t>Lancet</a:t>
            </a:r>
            <a:r>
              <a:rPr lang="nb-NO" altLang="x-none" sz="1300" dirty="0">
                <a:solidFill>
                  <a:srgbClr val="EBDDC3">
                    <a:lumMod val="10000"/>
                  </a:srgbClr>
                </a:solidFill>
                <a:latin typeface="Calibri" charset="0"/>
                <a:ea typeface="Calibri" charset="0"/>
                <a:cs typeface="Calibri" charset="0"/>
              </a:rPr>
              <a:t>. 2025 Jan 18;405(10474):216-232.</a:t>
            </a:r>
          </a:p>
        </p:txBody>
      </p:sp>
      <p:sp>
        <p:nvSpPr>
          <p:cNvPr id="10" name="Rectangle 19">
            <a:extLst>
              <a:ext uri="{FF2B5EF4-FFF2-40B4-BE49-F238E27FC236}">
                <a16:creationId xmlns:a16="http://schemas.microsoft.com/office/drawing/2014/main" id="{C4197487-495E-12A9-A993-E197462A7FD1}"/>
              </a:ext>
            </a:extLst>
          </p:cNvPr>
          <p:cNvSpPr>
            <a:spLocks noChangeArrowheads="1"/>
          </p:cNvSpPr>
          <p:nvPr/>
        </p:nvSpPr>
        <p:spPr bwMode="auto">
          <a:xfrm>
            <a:off x="0" y="573358"/>
            <a:ext cx="12192000" cy="52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9" rIns="92075" bIns="46039">
            <a:spAutoFit/>
          </a:bodyPr>
          <a:lstStyle>
            <a:lvl1pPr>
              <a:lnSpc>
                <a:spcPct val="87000"/>
              </a:lnSpc>
              <a:spcBef>
                <a:spcPct val="30000"/>
              </a:spcBef>
              <a:buChar char="•"/>
              <a:defRPr sz="2400" b="1">
                <a:solidFill>
                  <a:schemeClr val="tx1"/>
                </a:solidFill>
                <a:latin typeface="Arial" charset="0"/>
                <a:ea typeface="ＭＳ Ｐゴシック" charset="-128"/>
              </a:defRPr>
            </a:lvl1pPr>
            <a:lvl2pPr marL="742950" indent="-285750">
              <a:lnSpc>
                <a:spcPct val="87000"/>
              </a:lnSpc>
              <a:spcBef>
                <a:spcPct val="30000"/>
              </a:spcBef>
              <a:buChar char="–"/>
              <a:defRPr b="1">
                <a:solidFill>
                  <a:schemeClr val="tx1"/>
                </a:solidFill>
                <a:latin typeface="Arial" charset="0"/>
                <a:ea typeface="ＭＳ Ｐゴシック" charset="-128"/>
              </a:defRPr>
            </a:lvl2pPr>
            <a:lvl3pPr marL="1143000" indent="-228600">
              <a:lnSpc>
                <a:spcPct val="87000"/>
              </a:lnSpc>
              <a:spcBef>
                <a:spcPct val="30000"/>
              </a:spcBef>
              <a:buChar char="»"/>
              <a:defRPr b="1">
                <a:solidFill>
                  <a:schemeClr val="tx1"/>
                </a:solidFill>
                <a:latin typeface="Arial" charset="0"/>
                <a:ea typeface="ＭＳ Ｐゴシック" charset="-128"/>
              </a:defRPr>
            </a:lvl3pPr>
            <a:lvl4pPr marL="1600200" indent="-228600">
              <a:lnSpc>
                <a:spcPct val="87000"/>
              </a:lnSpc>
              <a:spcBef>
                <a:spcPct val="30000"/>
              </a:spcBef>
              <a:buChar char="•"/>
              <a:defRPr sz="1400" b="1">
                <a:solidFill>
                  <a:schemeClr val="tx1"/>
                </a:solidFill>
                <a:latin typeface="Arial" charset="0"/>
                <a:ea typeface="ＭＳ Ｐゴシック" charset="-128"/>
              </a:defRPr>
            </a:lvl4pPr>
            <a:lvl5pPr marL="2057400" indent="-228600">
              <a:lnSpc>
                <a:spcPct val="87000"/>
              </a:lnSpc>
              <a:spcBef>
                <a:spcPct val="30000"/>
              </a:spcBef>
              <a:buChar char="–"/>
              <a:defRPr sz="1400" b="1">
                <a:solidFill>
                  <a:schemeClr val="tx1"/>
                </a:solidFill>
                <a:latin typeface="Arial" charset="0"/>
                <a:ea typeface="ＭＳ Ｐゴシック" charset="-128"/>
              </a:defRPr>
            </a:lvl5pPr>
            <a:lvl6pPr marL="25146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6pPr>
            <a:lvl7pPr marL="29718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7pPr>
            <a:lvl8pPr marL="34290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8pPr>
            <a:lvl9pPr marL="3886200" indent="-228600" eaLnBrk="0" fontAlgn="base" hangingPunct="0">
              <a:lnSpc>
                <a:spcPct val="87000"/>
              </a:lnSpc>
              <a:spcBef>
                <a:spcPct val="30000"/>
              </a:spcBef>
              <a:spcAft>
                <a:spcPct val="0"/>
              </a:spcAft>
              <a:buChar char="–"/>
              <a:defRPr sz="1400" b="1">
                <a:solidFill>
                  <a:schemeClr val="tx1"/>
                </a:solidFill>
                <a:latin typeface="Arial" charset="0"/>
                <a:ea typeface="ＭＳ Ｐゴシック" charset="-128"/>
              </a:defRPr>
            </a:lvl9pPr>
          </a:lstStyle>
          <a:p>
            <a:pPr algn="ctr" defTabSz="914354">
              <a:lnSpc>
                <a:spcPct val="100000"/>
              </a:lnSpc>
              <a:spcBef>
                <a:spcPct val="50000"/>
              </a:spcBef>
              <a:buNone/>
            </a:pPr>
            <a:r>
              <a:rPr lang="es-ES_tradnl" altLang="es-ES_tradnl" sz="2800" b="0" dirty="0">
                <a:solidFill>
                  <a:srgbClr val="FF9933"/>
                </a:solidFill>
                <a:latin typeface="Calibri" charset="0"/>
                <a:ea typeface="Calibri" charset="0"/>
                <a:cs typeface="Calibri" charset="0"/>
              </a:rPr>
              <a:t>EMERALD-1 and LEAP-012 </a:t>
            </a:r>
            <a:r>
              <a:rPr lang="es-ES_tradnl" altLang="es-ES_tradnl" sz="2800" b="0" dirty="0" err="1">
                <a:solidFill>
                  <a:srgbClr val="FF9933"/>
                </a:solidFill>
                <a:latin typeface="Calibri" charset="0"/>
                <a:ea typeface="Calibri" charset="0"/>
                <a:cs typeface="Calibri" charset="0"/>
              </a:rPr>
              <a:t>trials</a:t>
            </a:r>
            <a:endParaRPr lang="es-ES_tradnl" altLang="es-ES_tradnl" sz="2800" b="0" dirty="0">
              <a:solidFill>
                <a:srgbClr val="FF9933"/>
              </a:solidFill>
              <a:latin typeface="Calibri" charset="0"/>
              <a:ea typeface="Calibri" charset="0"/>
              <a:cs typeface="Calibri" charset="0"/>
            </a:endParaRPr>
          </a:p>
        </p:txBody>
      </p:sp>
      <p:sp>
        <p:nvSpPr>
          <p:cNvPr id="11" name="Rectangle 2">
            <a:extLst>
              <a:ext uri="{FF2B5EF4-FFF2-40B4-BE49-F238E27FC236}">
                <a16:creationId xmlns:a16="http://schemas.microsoft.com/office/drawing/2014/main" id="{8FC202BE-CBBC-859E-28A9-604946298B02}"/>
              </a:ext>
            </a:extLst>
          </p:cNvPr>
          <p:cNvSpPr txBox="1">
            <a:spLocks noChangeArrowheads="1"/>
          </p:cNvSpPr>
          <p:nvPr/>
        </p:nvSpPr>
        <p:spPr bwMode="auto">
          <a:xfrm>
            <a:off x="2" y="129744"/>
            <a:ext cx="12191999" cy="60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7000"/>
              </a:lnSpc>
            </a:pPr>
            <a:r>
              <a:rPr lang="en-US" altLang="es-ES_tradnl" sz="3200" dirty="0">
                <a:solidFill>
                  <a:schemeClr val="accent1">
                    <a:lumMod val="75000"/>
                  </a:schemeClr>
                </a:solidFill>
                <a:latin typeface="Calibri" charset="0"/>
                <a:ea typeface="Calibri" charset="0"/>
                <a:cs typeface="Calibri" charset="0"/>
              </a:rPr>
              <a:t>Adjuvant to TACE </a:t>
            </a:r>
          </a:p>
        </p:txBody>
      </p:sp>
      <p:pic>
        <p:nvPicPr>
          <p:cNvPr id="12" name="Imagen 11" descr="Gráfico, Gráfico de líneas&#10;&#10;El contenido generado por IA puede ser incorrecto.">
            <a:extLst>
              <a:ext uri="{FF2B5EF4-FFF2-40B4-BE49-F238E27FC236}">
                <a16:creationId xmlns:a16="http://schemas.microsoft.com/office/drawing/2014/main" id="{69638797-1C16-4A98-03EF-4DA8F8FB3561}"/>
              </a:ext>
            </a:extLst>
          </p:cNvPr>
          <p:cNvPicPr>
            <a:picLocks noChangeAspect="1"/>
          </p:cNvPicPr>
          <p:nvPr/>
        </p:nvPicPr>
        <p:blipFill>
          <a:blip r:embed="rId2"/>
          <a:stretch>
            <a:fillRect/>
          </a:stretch>
        </p:blipFill>
        <p:spPr>
          <a:xfrm>
            <a:off x="124396" y="2179151"/>
            <a:ext cx="5584195" cy="3225003"/>
          </a:xfrm>
          <a:prstGeom prst="rect">
            <a:avLst/>
          </a:prstGeom>
        </p:spPr>
      </p:pic>
      <p:sp>
        <p:nvSpPr>
          <p:cNvPr id="13" name="Rectangle 2">
            <a:extLst>
              <a:ext uri="{FF2B5EF4-FFF2-40B4-BE49-F238E27FC236}">
                <a16:creationId xmlns:a16="http://schemas.microsoft.com/office/drawing/2014/main" id="{5953ADC9-E86A-70E1-04F5-B760642C2A86}"/>
              </a:ext>
            </a:extLst>
          </p:cNvPr>
          <p:cNvSpPr>
            <a:spLocks noChangeArrowheads="1"/>
          </p:cNvSpPr>
          <p:nvPr/>
        </p:nvSpPr>
        <p:spPr bwMode="auto">
          <a:xfrm>
            <a:off x="7771706" y="5828756"/>
            <a:ext cx="4132807" cy="2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354" eaLnBrk="1" hangingPunct="1"/>
            <a:r>
              <a:rPr lang="nb-NO" altLang="x-none" sz="1300" dirty="0" err="1">
                <a:solidFill>
                  <a:srgbClr val="EBDDC3">
                    <a:lumMod val="10000"/>
                  </a:srgbClr>
                </a:solidFill>
                <a:latin typeface="Calibri" charset="0"/>
                <a:ea typeface="Calibri" charset="0"/>
                <a:cs typeface="Calibri" charset="0"/>
              </a:rPr>
              <a:t>Kudo</a:t>
            </a:r>
            <a:r>
              <a:rPr lang="nb-NO" altLang="x-none" sz="1300" dirty="0">
                <a:solidFill>
                  <a:srgbClr val="EBDDC3">
                    <a:lumMod val="10000"/>
                  </a:srgbClr>
                </a:solidFill>
                <a:latin typeface="Calibri" charset="0"/>
                <a:ea typeface="Calibri" charset="0"/>
                <a:cs typeface="Calibri" charset="0"/>
              </a:rPr>
              <a:t> M et al. </a:t>
            </a:r>
            <a:r>
              <a:rPr lang="nb-NO" altLang="x-none" sz="1300" dirty="0" err="1">
                <a:solidFill>
                  <a:srgbClr val="EBDDC3">
                    <a:lumMod val="10000"/>
                  </a:srgbClr>
                </a:solidFill>
                <a:latin typeface="Calibri" charset="0"/>
                <a:ea typeface="Calibri" charset="0"/>
                <a:cs typeface="Calibri" charset="0"/>
              </a:rPr>
              <a:t>Lancet</a:t>
            </a:r>
            <a:r>
              <a:rPr lang="nb-NO" altLang="x-none" sz="1300" dirty="0">
                <a:solidFill>
                  <a:srgbClr val="EBDDC3">
                    <a:lumMod val="10000"/>
                  </a:srgbClr>
                </a:solidFill>
                <a:latin typeface="Calibri" charset="0"/>
                <a:ea typeface="Calibri" charset="0"/>
                <a:cs typeface="Calibri" charset="0"/>
              </a:rPr>
              <a:t>. 2025 Jan 18;405(10474):203-215.</a:t>
            </a:r>
          </a:p>
        </p:txBody>
      </p:sp>
      <p:pic>
        <p:nvPicPr>
          <p:cNvPr id="14" name="Imagen 13">
            <a:extLst>
              <a:ext uri="{FF2B5EF4-FFF2-40B4-BE49-F238E27FC236}">
                <a16:creationId xmlns:a16="http://schemas.microsoft.com/office/drawing/2014/main" id="{1CD59C45-7DAF-E852-D2AA-E5C643092679}"/>
              </a:ext>
            </a:extLst>
          </p:cNvPr>
          <p:cNvPicPr>
            <a:picLocks noChangeAspect="1"/>
          </p:cNvPicPr>
          <p:nvPr/>
        </p:nvPicPr>
        <p:blipFill>
          <a:blip r:embed="rId3"/>
          <a:stretch>
            <a:fillRect/>
          </a:stretch>
        </p:blipFill>
        <p:spPr>
          <a:xfrm>
            <a:off x="5930277" y="2179152"/>
            <a:ext cx="6261724" cy="2985289"/>
          </a:xfrm>
          <a:prstGeom prst="rect">
            <a:avLst/>
          </a:prstGeom>
        </p:spPr>
      </p:pic>
      <p:grpSp>
        <p:nvGrpSpPr>
          <p:cNvPr id="33" name="Grupo 32">
            <a:extLst>
              <a:ext uri="{FF2B5EF4-FFF2-40B4-BE49-F238E27FC236}">
                <a16:creationId xmlns:a16="http://schemas.microsoft.com/office/drawing/2014/main" id="{F702BA8B-54CA-3724-4E80-02902A517C56}"/>
              </a:ext>
            </a:extLst>
          </p:cNvPr>
          <p:cNvGrpSpPr/>
          <p:nvPr/>
        </p:nvGrpSpPr>
        <p:grpSpPr>
          <a:xfrm>
            <a:off x="0" y="6106645"/>
            <a:ext cx="12192000" cy="683114"/>
            <a:chOff x="0" y="6106645"/>
            <a:chExt cx="12192000" cy="683114"/>
          </a:xfrm>
        </p:grpSpPr>
        <p:grpSp>
          <p:nvGrpSpPr>
            <p:cNvPr id="34" name="Grupo 33">
              <a:extLst>
                <a:ext uri="{FF2B5EF4-FFF2-40B4-BE49-F238E27FC236}">
                  <a16:creationId xmlns:a16="http://schemas.microsoft.com/office/drawing/2014/main" id="{B0DF7587-0516-9331-5777-2F2A03C95102}"/>
                </a:ext>
              </a:extLst>
            </p:cNvPr>
            <p:cNvGrpSpPr/>
            <p:nvPr/>
          </p:nvGrpSpPr>
          <p:grpSpPr>
            <a:xfrm>
              <a:off x="0" y="6106645"/>
              <a:ext cx="12192000" cy="683114"/>
              <a:chOff x="0" y="6174885"/>
              <a:chExt cx="12192000" cy="683114"/>
            </a:xfrm>
          </p:grpSpPr>
          <p:grpSp>
            <p:nvGrpSpPr>
              <p:cNvPr id="36" name="Grupo 35">
                <a:extLst>
                  <a:ext uri="{FF2B5EF4-FFF2-40B4-BE49-F238E27FC236}">
                    <a16:creationId xmlns:a16="http://schemas.microsoft.com/office/drawing/2014/main" id="{F88921A3-C55A-6852-ED9B-9CB3AE557B50}"/>
                  </a:ext>
                </a:extLst>
              </p:cNvPr>
              <p:cNvGrpSpPr/>
              <p:nvPr/>
            </p:nvGrpSpPr>
            <p:grpSpPr>
              <a:xfrm>
                <a:off x="0" y="6174885"/>
                <a:ext cx="12192000" cy="665963"/>
                <a:chOff x="0" y="6174885"/>
                <a:chExt cx="12192000" cy="665963"/>
              </a:xfrm>
            </p:grpSpPr>
            <p:grpSp>
              <p:nvGrpSpPr>
                <p:cNvPr id="38" name="Grupo 37">
                  <a:extLst>
                    <a:ext uri="{FF2B5EF4-FFF2-40B4-BE49-F238E27FC236}">
                      <a16:creationId xmlns:a16="http://schemas.microsoft.com/office/drawing/2014/main" id="{4C76228D-9102-E8F9-570A-7777D4A687C9}"/>
                    </a:ext>
                  </a:extLst>
                </p:cNvPr>
                <p:cNvGrpSpPr/>
                <p:nvPr/>
              </p:nvGrpSpPr>
              <p:grpSpPr>
                <a:xfrm>
                  <a:off x="0" y="6174885"/>
                  <a:ext cx="12192000" cy="638667"/>
                  <a:chOff x="0" y="6174885"/>
                  <a:chExt cx="12192000" cy="638667"/>
                </a:xfrm>
              </p:grpSpPr>
              <p:cxnSp>
                <p:nvCxnSpPr>
                  <p:cNvPr id="40" name="Conector recto 39">
                    <a:extLst>
                      <a:ext uri="{FF2B5EF4-FFF2-40B4-BE49-F238E27FC236}">
                        <a16:creationId xmlns:a16="http://schemas.microsoft.com/office/drawing/2014/main" id="{5B126B8E-2F23-A5E0-4F6B-45F832D8F106}"/>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CADCFFDA-74FB-8901-8C27-CF8BDD74B376}"/>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42" name="Rectangle 16">
                    <a:extLst>
                      <a:ext uri="{FF2B5EF4-FFF2-40B4-BE49-F238E27FC236}">
                        <a16:creationId xmlns:a16="http://schemas.microsoft.com/office/drawing/2014/main" id="{BFDC917E-649C-AB38-D979-A9DFAD11F0E1}"/>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9" name="Imagen 38">
                  <a:extLst>
                    <a:ext uri="{FF2B5EF4-FFF2-40B4-BE49-F238E27FC236}">
                      <a16:creationId xmlns:a16="http://schemas.microsoft.com/office/drawing/2014/main" id="{A465A098-7605-F378-F13B-F88B4C014BBE}"/>
                    </a:ext>
                  </a:extLst>
                </p:cNvPr>
                <p:cNvPicPr/>
                <p:nvPr/>
              </p:nvPicPr>
              <p:blipFill>
                <a:blip r:embed="rId4"/>
                <a:stretch>
                  <a:fillRect/>
                </a:stretch>
              </p:blipFill>
              <p:spPr>
                <a:xfrm>
                  <a:off x="367615" y="6202181"/>
                  <a:ext cx="1219274" cy="638667"/>
                </a:xfrm>
                <a:prstGeom prst="rect">
                  <a:avLst/>
                </a:prstGeom>
              </p:spPr>
            </p:pic>
          </p:grpSp>
          <p:pic>
            <p:nvPicPr>
              <p:cNvPr id="37" name="Imagen 36">
                <a:extLst>
                  <a:ext uri="{FF2B5EF4-FFF2-40B4-BE49-F238E27FC236}">
                    <a16:creationId xmlns:a16="http://schemas.microsoft.com/office/drawing/2014/main" id="{E94C58BA-703C-C52C-D145-42DB7D93E6D8}"/>
                  </a:ext>
                </a:extLst>
              </p:cNvPr>
              <p:cNvPicPr/>
              <p:nvPr/>
            </p:nvPicPr>
            <p:blipFill>
              <a:blip r:embed="rId5"/>
              <a:stretch>
                <a:fillRect/>
              </a:stretch>
            </p:blipFill>
            <p:spPr>
              <a:xfrm>
                <a:off x="1559593" y="6202180"/>
                <a:ext cx="930237" cy="655819"/>
              </a:xfrm>
              <a:prstGeom prst="rect">
                <a:avLst/>
              </a:prstGeom>
            </p:spPr>
          </p:pic>
        </p:grpSp>
        <p:sp>
          <p:nvSpPr>
            <p:cNvPr id="35" name="Rectángulo 34">
              <a:extLst>
                <a:ext uri="{FF2B5EF4-FFF2-40B4-BE49-F238E27FC236}">
                  <a16:creationId xmlns:a16="http://schemas.microsoft.com/office/drawing/2014/main" id="{AB2894C8-FE88-462B-CB85-5558AC15CFDB}"/>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3" name="Grupo 42">
            <a:extLst>
              <a:ext uri="{FF2B5EF4-FFF2-40B4-BE49-F238E27FC236}">
                <a16:creationId xmlns:a16="http://schemas.microsoft.com/office/drawing/2014/main" id="{51BED638-72FD-CA22-E974-3F5D003098E8}"/>
              </a:ext>
            </a:extLst>
          </p:cNvPr>
          <p:cNvGrpSpPr/>
          <p:nvPr/>
        </p:nvGrpSpPr>
        <p:grpSpPr>
          <a:xfrm>
            <a:off x="9165475" y="6364946"/>
            <a:ext cx="6093994" cy="400110"/>
            <a:chOff x="-321843" y="6376403"/>
            <a:chExt cx="6093994" cy="400110"/>
          </a:xfrm>
        </p:grpSpPr>
        <p:sp>
          <p:nvSpPr>
            <p:cNvPr id="44" name="QuadreDeText 11">
              <a:extLst>
                <a:ext uri="{FF2B5EF4-FFF2-40B4-BE49-F238E27FC236}">
                  <a16:creationId xmlns:a16="http://schemas.microsoft.com/office/drawing/2014/main" id="{E861723E-5B76-80AC-4B2B-03D9BD84C13F}"/>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5" name="Imagen 44" descr="Forma&#10;&#10;Descripción generada automáticamente con confianza media">
              <a:extLst>
                <a:ext uri="{FF2B5EF4-FFF2-40B4-BE49-F238E27FC236}">
                  <a16:creationId xmlns:a16="http://schemas.microsoft.com/office/drawing/2014/main" id="{03BCEF53-7947-10DD-182E-FBD7D8E3AB15}"/>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6" name="Line 6">
            <a:extLst>
              <a:ext uri="{FF2B5EF4-FFF2-40B4-BE49-F238E27FC236}">
                <a16:creationId xmlns:a16="http://schemas.microsoft.com/office/drawing/2014/main" id="{4ADF3D7A-511E-1758-D7C5-6D5C88D4ACB0}"/>
              </a:ext>
            </a:extLst>
          </p:cNvPr>
          <p:cNvSpPr>
            <a:spLocks noChangeShapeType="1"/>
          </p:cNvSpPr>
          <p:nvPr/>
        </p:nvSpPr>
        <p:spPr bwMode="auto">
          <a:xfrm>
            <a:off x="455661" y="1145519"/>
            <a:ext cx="11514665" cy="0"/>
          </a:xfrm>
          <a:prstGeom prst="line">
            <a:avLst/>
          </a:prstGeom>
          <a:noFill/>
          <a:ln w="25400">
            <a:solidFill>
              <a:schemeClr val="accent1">
                <a:lumMod val="75000"/>
              </a:schemeClr>
            </a:solidFill>
            <a:round/>
            <a:headEnd type="none" w="sm" len="sm"/>
            <a:tailEnd type="none" w="sm" len="sm"/>
          </a:ln>
          <a:effectLst/>
          <a:extLst>
            <a:ext uri="{909E8E84-426E-40dd-AFC4-6F175D3DCCD1}">
              <a14:hiddenFill xmlns:a14="http://schemas.microsoft.com/office/drawing/2010/main" xmlns="">
                <a:noFill/>
              </a14:hiddenFill>
            </a:ext>
          </a:extLst>
        </p:spPr>
        <p:txBody>
          <a:bodyPr wrap="none" anchor="ctr"/>
          <a:lstStyle/>
          <a:p>
            <a:endParaRPr lang="en-US" dirty="0">
              <a:latin typeface="Calibri" charset="0"/>
              <a:ea typeface="Calibri" charset="0"/>
              <a:cs typeface="Calibri" charset="0"/>
            </a:endParaRPr>
          </a:p>
        </p:txBody>
      </p:sp>
      <p:sp>
        <p:nvSpPr>
          <p:cNvPr id="2" name="CuadroTexto 1">
            <a:extLst>
              <a:ext uri="{FF2B5EF4-FFF2-40B4-BE49-F238E27FC236}">
                <a16:creationId xmlns:a16="http://schemas.microsoft.com/office/drawing/2014/main" id="{4C5AA756-0974-81BC-B1CC-18A73F5E671B}"/>
              </a:ext>
            </a:extLst>
          </p:cNvPr>
          <p:cNvSpPr txBox="1"/>
          <p:nvPr/>
        </p:nvSpPr>
        <p:spPr>
          <a:xfrm rot="20364390">
            <a:off x="2011290" y="2688297"/>
            <a:ext cx="8975900" cy="1292662"/>
          </a:xfrm>
          <a:prstGeom prst="rect">
            <a:avLst/>
          </a:prstGeom>
          <a:solidFill>
            <a:schemeClr val="accent4"/>
          </a:solidFill>
        </p:spPr>
        <p:txBody>
          <a:bodyPr wrap="square" rtlCol="0">
            <a:spAutoFit/>
          </a:bodyPr>
          <a:lstStyle/>
          <a:p>
            <a:pPr algn="ctr"/>
            <a:endParaRPr lang="en-US" sz="2600" dirty="0"/>
          </a:p>
          <a:p>
            <a:pPr algn="ctr"/>
            <a:r>
              <a:rPr lang="en-US" sz="2600" dirty="0">
                <a:latin typeface="Calibri" panose="020F0502020204030204" pitchFamily="34" charset="0"/>
                <a:ea typeface="Calibri" panose="020F0502020204030204" pitchFamily="34" charset="0"/>
                <a:cs typeface="Calibri" panose="020F0502020204030204" pitchFamily="34" charset="0"/>
              </a:rPr>
              <a:t>Expansion of ICI in the pre-LT setting: downstaging and bridging?</a:t>
            </a:r>
          </a:p>
          <a:p>
            <a:pPr algn="ctr"/>
            <a:endParaRPr lang="en-US" sz="2600" dirty="0"/>
          </a:p>
        </p:txBody>
      </p:sp>
    </p:spTree>
    <p:extLst>
      <p:ext uri="{BB962C8B-B14F-4D97-AF65-F5344CB8AC3E}">
        <p14:creationId xmlns:p14="http://schemas.microsoft.com/office/powerpoint/2010/main" val="376950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2F65C7-2FF2-4A1B-9691-BA04158B49ED}"/>
</file>

<file path=customXml/itemProps2.xml><?xml version="1.0" encoding="utf-8"?>
<ds:datastoreItem xmlns:ds="http://schemas.openxmlformats.org/officeDocument/2006/customXml" ds:itemID="{CF4C74D6-8E01-4C8F-A796-A362780A2589}">
  <ds:schemaRefs>
    <ds:schemaRef ds:uri="http://schemas.microsoft.com/office/2006/metadata/properties"/>
    <ds:schemaRef ds:uri="2ba98950-7f45-4f63-93ce-8807729bc465"/>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c5cd9b1-7df6-4125-9594-fc0acfe49476"/>
  </ds:schemaRefs>
</ds:datastoreItem>
</file>

<file path=customXml/itemProps3.xml><?xml version="1.0" encoding="utf-8"?>
<ds:datastoreItem xmlns:ds="http://schemas.openxmlformats.org/officeDocument/2006/customXml" ds:itemID="{BE8AAE77-4BE6-4504-B263-33AECFAD9B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655</TotalTime>
  <Words>1769</Words>
  <Application>Microsoft Macintosh PowerPoint</Application>
  <PresentationFormat>Panorámica</PresentationFormat>
  <Paragraphs>272</Paragraphs>
  <Slides>31</Slides>
  <Notes>1</Notes>
  <HiddenSlides>3</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31</vt:i4>
      </vt:variant>
    </vt:vector>
  </HeadingPairs>
  <TitlesOfParts>
    <vt:vector size="41" baseType="lpstr">
      <vt:lpstr>MS PGothic</vt:lpstr>
      <vt:lpstr>AdvOTf0129623</vt:lpstr>
      <vt:lpstr>AdvOTf0129623+fb</vt:lpstr>
      <vt:lpstr>Aptos</vt:lpstr>
      <vt:lpstr>Arial</vt:lpstr>
      <vt:lpstr>Calibri</vt:lpstr>
      <vt:lpstr>Calibri Light</vt:lpstr>
      <vt:lpstr>Cambria</vt:lpstr>
      <vt:lpstr>Times New Roman</vt:lpstr>
      <vt:lpstr>Tema de l'Office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NATALIA GRUP CONGRES</dc:creator>
  <cp:lastModifiedBy>Alejandro Forner</cp:lastModifiedBy>
  <cp:revision>7</cp:revision>
  <dcterms:created xsi:type="dcterms:W3CDTF">2022-01-31T13:34:55Z</dcterms:created>
  <dcterms:modified xsi:type="dcterms:W3CDTF">2025-10-22T12:02:45Z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