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7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A"/>
    <a:srgbClr val="8E7A85"/>
    <a:srgbClr val="00A2E2"/>
    <a:srgbClr val="B3A6AD"/>
    <a:srgbClr val="B5A8AF"/>
    <a:srgbClr val="00833D"/>
    <a:srgbClr val="009AE6"/>
    <a:srgbClr val="E7AB00"/>
    <a:srgbClr val="01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104F-4093-42B1-BD88-8DDEA9EA25F1}" v="560" dt="2025-10-14T19:10:20.710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312"/>
      </p:cViewPr>
      <p:guideLst>
        <p:guide orient="horz" pos="890"/>
        <p:guide pos="740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Sanchez Gonzalez" userId="d85a7c886b89d585" providerId="LiveId" clId="{5EA38821-90EB-4140-8A85-3BA44D84AD6E}"/>
    <pc:docChg chg="undo custSel addSld delSld modSld">
      <pc:chgData name="Claudia Sanchez Gonzalez" userId="d85a7c886b89d585" providerId="LiveId" clId="{5EA38821-90EB-4140-8A85-3BA44D84AD6E}" dt="2025-10-14T19:14:48.886" v="3861" actId="14100"/>
      <pc:docMkLst>
        <pc:docMk/>
      </pc:docMkLst>
      <pc:sldChg chg="addSp delSp modSp mod">
        <pc:chgData name="Claudia Sanchez Gonzalez" userId="d85a7c886b89d585" providerId="LiveId" clId="{5EA38821-90EB-4140-8A85-3BA44D84AD6E}" dt="2025-10-14T19:06:53.729" v="3843" actId="14100"/>
        <pc:sldMkLst>
          <pc:docMk/>
          <pc:sldMk cId="744342960" sldId="257"/>
        </pc:sldMkLst>
        <pc:spChg chg="add del mod">
          <ac:chgData name="Claudia Sanchez Gonzalez" userId="d85a7c886b89d585" providerId="LiveId" clId="{5EA38821-90EB-4140-8A85-3BA44D84AD6E}" dt="2025-10-14T07:24:00.021" v="330" actId="478"/>
          <ac:spMkLst>
            <pc:docMk/>
            <pc:sldMk cId="744342960" sldId="257"/>
            <ac:spMk id="3" creationId="{3B3853A1-F9BA-EB14-AA46-61B5DA3CBD53}"/>
          </ac:spMkLst>
        </pc:spChg>
        <pc:spChg chg="mod">
          <ac:chgData name="Claudia Sanchez Gonzalez" userId="d85a7c886b89d585" providerId="LiveId" clId="{5EA38821-90EB-4140-8A85-3BA44D84AD6E}" dt="2025-10-14T19:06:20.787" v="3840" actId="255"/>
          <ac:spMkLst>
            <pc:docMk/>
            <pc:sldMk cId="744342960" sldId="257"/>
            <ac:spMk id="8" creationId="{549B873C-3515-4A86-835D-7D739B3B6DA6}"/>
          </ac:spMkLst>
        </pc:spChg>
        <pc:spChg chg="mod">
          <ac:chgData name="Claudia Sanchez Gonzalez" userId="d85a7c886b89d585" providerId="LiveId" clId="{5EA38821-90EB-4140-8A85-3BA44D84AD6E}" dt="2025-10-14T19:06:53.729" v="3843" actId="14100"/>
          <ac:spMkLst>
            <pc:docMk/>
            <pc:sldMk cId="744342960" sldId="257"/>
            <ac:spMk id="9" creationId="{FBBD72F3-89DC-4AF5-9DBA-1D5B051362E5}"/>
          </ac:spMkLst>
        </pc:spChg>
        <pc:spChg chg="del mod">
          <ac:chgData name="Claudia Sanchez Gonzalez" userId="d85a7c886b89d585" providerId="LiveId" clId="{5EA38821-90EB-4140-8A85-3BA44D84AD6E}" dt="2025-10-14T07:24:07.874" v="333" actId="478"/>
          <ac:spMkLst>
            <pc:docMk/>
            <pc:sldMk cId="744342960" sldId="257"/>
            <ac:spMk id="10" creationId="{436BE692-1C7E-44F3-BFF5-EF53613BC7EF}"/>
          </ac:spMkLst>
        </pc:spChg>
        <pc:picChg chg="add mod">
          <ac:chgData name="Claudia Sanchez Gonzalez" userId="d85a7c886b89d585" providerId="LiveId" clId="{5EA38821-90EB-4140-8A85-3BA44D84AD6E}" dt="2025-10-14T07:28:11.941" v="404" actId="1076"/>
          <ac:picMkLst>
            <pc:docMk/>
            <pc:sldMk cId="744342960" sldId="257"/>
            <ac:picMk id="13" creationId="{FC16F6A9-1EDF-48B4-F211-EFFEB29A8CC1}"/>
          </ac:picMkLst>
        </pc:picChg>
        <pc:picChg chg="add mod">
          <ac:chgData name="Claudia Sanchez Gonzalez" userId="d85a7c886b89d585" providerId="LiveId" clId="{5EA38821-90EB-4140-8A85-3BA44D84AD6E}" dt="2025-10-14T07:28:04.445" v="401" actId="1076"/>
          <ac:picMkLst>
            <pc:docMk/>
            <pc:sldMk cId="744342960" sldId="257"/>
            <ac:picMk id="18" creationId="{FA70D9B1-BCC1-5046-8CC5-78DCCEC3F479}"/>
          </ac:picMkLst>
        </pc:picChg>
      </pc:sldChg>
      <pc:sldChg chg="addSp delSp modSp mod addAnim delAnim modAnim">
        <pc:chgData name="Claudia Sanchez Gonzalez" userId="d85a7c886b89d585" providerId="LiveId" clId="{5EA38821-90EB-4140-8A85-3BA44D84AD6E}" dt="2025-10-14T19:10:20.710" v="3850"/>
        <pc:sldMkLst>
          <pc:docMk/>
          <pc:sldMk cId="2061159690" sldId="264"/>
        </pc:sldMkLst>
        <pc:spChg chg="add mod">
          <ac:chgData name="Claudia Sanchez Gonzalez" userId="d85a7c886b89d585" providerId="LiveId" clId="{5EA38821-90EB-4140-8A85-3BA44D84AD6E}" dt="2025-10-14T17:24:58.250" v="3035" actId="20577"/>
          <ac:spMkLst>
            <pc:docMk/>
            <pc:sldMk cId="2061159690" sldId="264"/>
            <ac:spMk id="2" creationId="{24C63BB3-845F-F1B3-C972-F4D7C02C155B}"/>
          </ac:spMkLst>
        </pc:spChg>
        <pc:spChg chg="add del mod">
          <ac:chgData name="Claudia Sanchez Gonzalez" userId="d85a7c886b89d585" providerId="LiveId" clId="{5EA38821-90EB-4140-8A85-3BA44D84AD6E}" dt="2025-10-14T07:26:45.366" v="373" actId="478"/>
          <ac:spMkLst>
            <pc:docMk/>
            <pc:sldMk cId="2061159690" sldId="264"/>
            <ac:spMk id="2" creationId="{44EE15E8-22CD-6E74-30E1-7FE2C1505BDC}"/>
          </ac:spMkLst>
        </pc:spChg>
        <pc:spChg chg="mod">
          <ac:chgData name="Claudia Sanchez Gonzalez" userId="d85a7c886b89d585" providerId="LiveId" clId="{5EA38821-90EB-4140-8A85-3BA44D84AD6E}" dt="2025-10-14T07:41:28.983" v="1612" actId="255"/>
          <ac:spMkLst>
            <pc:docMk/>
            <pc:sldMk cId="2061159690" sldId="264"/>
            <ac:spMk id="4" creationId="{BFC74933-874C-FFB2-BDE6-C8AF8CBDFF47}"/>
          </ac:spMkLst>
        </pc:spChg>
        <pc:spChg chg="add mod">
          <ac:chgData name="Claudia Sanchez Gonzalez" userId="d85a7c886b89d585" providerId="LiveId" clId="{5EA38821-90EB-4140-8A85-3BA44D84AD6E}" dt="2025-10-14T10:05:11.228" v="2573" actId="1076"/>
          <ac:spMkLst>
            <pc:docMk/>
            <pc:sldMk cId="2061159690" sldId="264"/>
            <ac:spMk id="13" creationId="{CE660625-7EE4-7A52-5A98-41B0E27E4F56}"/>
          </ac:spMkLst>
        </pc:spChg>
        <pc:spChg chg="add">
          <ac:chgData name="Claudia Sanchez Gonzalez" userId="d85a7c886b89d585" providerId="LiveId" clId="{5EA38821-90EB-4140-8A85-3BA44D84AD6E}" dt="2025-10-14T07:32:05.170" v="597"/>
          <ac:spMkLst>
            <pc:docMk/>
            <pc:sldMk cId="2061159690" sldId="264"/>
            <ac:spMk id="14" creationId="{20C69D1E-0D21-8DD5-AF33-47BF1EA5996B}"/>
          </ac:spMkLst>
        </pc:spChg>
        <pc:spChg chg="add mod">
          <ac:chgData name="Claudia Sanchez Gonzalez" userId="d85a7c886b89d585" providerId="LiveId" clId="{5EA38821-90EB-4140-8A85-3BA44D84AD6E}" dt="2025-10-14T17:11:52.061" v="2926" actId="20577"/>
          <ac:spMkLst>
            <pc:docMk/>
            <pc:sldMk cId="2061159690" sldId="264"/>
            <ac:spMk id="16" creationId="{E098F749-6D82-DFD7-00D8-C5DE812682E1}"/>
          </ac:spMkLst>
        </pc:spChg>
        <pc:spChg chg="add mod">
          <ac:chgData name="Claudia Sanchez Gonzalez" userId="d85a7c886b89d585" providerId="LiveId" clId="{5EA38821-90EB-4140-8A85-3BA44D84AD6E}" dt="2025-10-14T09:46:37.486" v="2233" actId="1582"/>
          <ac:spMkLst>
            <pc:docMk/>
            <pc:sldMk cId="2061159690" sldId="264"/>
            <ac:spMk id="17" creationId="{EFE6644A-26BC-808F-FAA5-9FBDE88A13BD}"/>
          </ac:spMkLst>
        </pc:spChg>
        <pc:spChg chg="add mod">
          <ac:chgData name="Claudia Sanchez Gonzalez" userId="d85a7c886b89d585" providerId="LiveId" clId="{5EA38821-90EB-4140-8A85-3BA44D84AD6E}" dt="2025-10-14T09:46:33.349" v="2232" actId="1582"/>
          <ac:spMkLst>
            <pc:docMk/>
            <pc:sldMk cId="2061159690" sldId="264"/>
            <ac:spMk id="18" creationId="{2DD29AD0-20C2-DFD8-D89D-BA8E52BB05FE}"/>
          </ac:spMkLst>
        </pc:spChg>
        <pc:spChg chg="add mod">
          <ac:chgData name="Claudia Sanchez Gonzalez" userId="d85a7c886b89d585" providerId="LiveId" clId="{5EA38821-90EB-4140-8A85-3BA44D84AD6E}" dt="2025-10-14T09:48:03.851" v="2296" actId="14100"/>
          <ac:spMkLst>
            <pc:docMk/>
            <pc:sldMk cId="2061159690" sldId="264"/>
            <ac:spMk id="19" creationId="{7892C372-CA35-2756-9DDB-7B334C453B37}"/>
          </ac:spMkLst>
        </pc:spChg>
        <pc:spChg chg="add del mod">
          <ac:chgData name="Claudia Sanchez Gonzalez" userId="d85a7c886b89d585" providerId="LiveId" clId="{5EA38821-90EB-4140-8A85-3BA44D84AD6E}" dt="2025-10-14T09:48:57.514" v="2310" actId="478"/>
          <ac:spMkLst>
            <pc:docMk/>
            <pc:sldMk cId="2061159690" sldId="264"/>
            <ac:spMk id="20" creationId="{933E551F-F85E-F559-925E-75B71F97697C}"/>
          </ac:spMkLst>
        </pc:spChg>
        <pc:spChg chg="add del mod">
          <ac:chgData name="Claudia Sanchez Gonzalez" userId="d85a7c886b89d585" providerId="LiveId" clId="{5EA38821-90EB-4140-8A85-3BA44D84AD6E}" dt="2025-10-14T09:51:17.819" v="2335" actId="478"/>
          <ac:spMkLst>
            <pc:docMk/>
            <pc:sldMk cId="2061159690" sldId="264"/>
            <ac:spMk id="21" creationId="{D069C8D3-8251-826D-3E97-E14D7B706AAA}"/>
          </ac:spMkLst>
        </pc:spChg>
        <pc:spChg chg="add mod">
          <ac:chgData name="Claudia Sanchez Gonzalez" userId="d85a7c886b89d585" providerId="LiveId" clId="{5EA38821-90EB-4140-8A85-3BA44D84AD6E}" dt="2025-10-14T09:52:29.413" v="2355" actId="113"/>
          <ac:spMkLst>
            <pc:docMk/>
            <pc:sldMk cId="2061159690" sldId="264"/>
            <ac:spMk id="22" creationId="{AB4D75B3-AC53-FFE9-0FE1-7FB02A4FA002}"/>
          </ac:spMkLst>
        </pc:spChg>
        <pc:spChg chg="add mod">
          <ac:chgData name="Claudia Sanchez Gonzalez" userId="d85a7c886b89d585" providerId="LiveId" clId="{5EA38821-90EB-4140-8A85-3BA44D84AD6E}" dt="2025-10-14T09:51:39.924" v="2346" actId="1076"/>
          <ac:spMkLst>
            <pc:docMk/>
            <pc:sldMk cId="2061159690" sldId="264"/>
            <ac:spMk id="29" creationId="{427459FB-4260-ABF6-3325-5AC509CB9BEC}"/>
          </ac:spMkLst>
        </pc:spChg>
        <pc:spChg chg="add mod">
          <ac:chgData name="Claudia Sanchez Gonzalez" userId="d85a7c886b89d585" providerId="LiveId" clId="{5EA38821-90EB-4140-8A85-3BA44D84AD6E}" dt="2025-10-14T09:52:25.812" v="2354" actId="113"/>
          <ac:spMkLst>
            <pc:docMk/>
            <pc:sldMk cId="2061159690" sldId="264"/>
            <ac:spMk id="30" creationId="{F6658D3A-9F94-D72F-A6F2-7464EBEA8548}"/>
          </ac:spMkLst>
        </pc:spChg>
        <pc:spChg chg="add mod">
          <ac:chgData name="Claudia Sanchez Gonzalez" userId="d85a7c886b89d585" providerId="LiveId" clId="{5EA38821-90EB-4140-8A85-3BA44D84AD6E}" dt="2025-10-14T09:51:28.861" v="2341" actId="1076"/>
          <ac:spMkLst>
            <pc:docMk/>
            <pc:sldMk cId="2061159690" sldId="264"/>
            <ac:spMk id="32" creationId="{7760A724-E349-E4F2-CAD9-9561C9167B62}"/>
          </ac:spMkLst>
        </pc:spChg>
        <pc:graphicFrameChg chg="add mod modGraphic">
          <ac:chgData name="Claudia Sanchez Gonzalez" userId="d85a7c886b89d585" providerId="LiveId" clId="{5EA38821-90EB-4140-8A85-3BA44D84AD6E}" dt="2025-10-14T17:54:07.573" v="3208" actId="14734"/>
          <ac:graphicFrameMkLst>
            <pc:docMk/>
            <pc:sldMk cId="2061159690" sldId="264"/>
            <ac:graphicFrameMk id="14" creationId="{A5420135-A87C-3293-6287-AC6EBDED1866}"/>
          </ac:graphicFrameMkLst>
        </pc:graphicFrameChg>
        <pc:picChg chg="add del mod">
          <ac:chgData name="Claudia Sanchez Gonzalez" userId="d85a7c886b89d585" providerId="LiveId" clId="{5EA38821-90EB-4140-8A85-3BA44D84AD6E}" dt="2025-10-14T09:45:25.156" v="2223" actId="478"/>
          <ac:picMkLst>
            <pc:docMk/>
            <pc:sldMk cId="2061159690" sldId="264"/>
            <ac:picMk id="3" creationId="{FF76D908-E859-C292-4E99-D9A7B31CF966}"/>
          </ac:picMkLst>
        </pc:picChg>
        <pc:picChg chg="add mod">
          <ac:chgData name="Claudia Sanchez Gonzalez" userId="d85a7c886b89d585" providerId="LiveId" clId="{5EA38821-90EB-4140-8A85-3BA44D84AD6E}" dt="2025-10-14T09:48:11.334" v="2297" actId="1076"/>
          <ac:picMkLst>
            <pc:docMk/>
            <pc:sldMk cId="2061159690" sldId="264"/>
            <ac:picMk id="7" creationId="{7978D763-DD80-EF28-2C05-2F087873E9DC}"/>
          </ac:picMkLst>
        </pc:picChg>
        <pc:picChg chg="add mod">
          <ac:chgData name="Claudia Sanchez Gonzalez" userId="d85a7c886b89d585" providerId="LiveId" clId="{5EA38821-90EB-4140-8A85-3BA44D84AD6E}" dt="2025-10-14T07:27:40.997" v="393" actId="1076"/>
          <ac:picMkLst>
            <pc:docMk/>
            <pc:sldMk cId="2061159690" sldId="264"/>
            <ac:picMk id="8" creationId="{9912A242-E881-D53C-038E-DA28F7F37B17}"/>
          </ac:picMkLst>
        </pc:picChg>
        <pc:picChg chg="add mod modCrop">
          <ac:chgData name="Claudia Sanchez Gonzalez" userId="d85a7c886b89d585" providerId="LiveId" clId="{5EA38821-90EB-4140-8A85-3BA44D84AD6E}" dt="2025-10-14T09:51:35.666" v="2345" actId="1076"/>
          <ac:picMkLst>
            <pc:docMk/>
            <pc:sldMk cId="2061159690" sldId="264"/>
            <ac:picMk id="15" creationId="{8CECE595-9445-5039-1D23-6B4F08135598}"/>
          </ac:picMkLst>
        </pc:picChg>
        <pc:cxnChg chg="add mod">
          <ac:chgData name="Claudia Sanchez Gonzalez" userId="d85a7c886b89d585" providerId="LiveId" clId="{5EA38821-90EB-4140-8A85-3BA44D84AD6E}" dt="2025-10-14T09:52:13.591" v="2352" actId="1582"/>
          <ac:cxnSpMkLst>
            <pc:docMk/>
            <pc:sldMk cId="2061159690" sldId="264"/>
            <ac:cxnSpMk id="23" creationId="{C2C10135-9B92-4B62-C01A-2CA680EFEADB}"/>
          </ac:cxnSpMkLst>
        </pc:cxnChg>
        <pc:cxnChg chg="add mod">
          <ac:chgData name="Claudia Sanchez Gonzalez" userId="d85a7c886b89d585" providerId="LiveId" clId="{5EA38821-90EB-4140-8A85-3BA44D84AD6E}" dt="2025-10-14T09:52:17.921" v="2353" actId="1582"/>
          <ac:cxnSpMkLst>
            <pc:docMk/>
            <pc:sldMk cId="2061159690" sldId="264"/>
            <ac:cxnSpMk id="31" creationId="{8BCB9DEB-031B-BE5C-84A5-CEEF9ED5E65B}"/>
          </ac:cxnSpMkLst>
        </pc:cxnChg>
      </pc:sldChg>
      <pc:sldChg chg="addSp delSp modSp add mod addAnim delAnim modAnim">
        <pc:chgData name="Claudia Sanchez Gonzalez" userId="d85a7c886b89d585" providerId="LiveId" clId="{5EA38821-90EB-4140-8A85-3BA44D84AD6E}" dt="2025-10-14T19:04:26.434" v="3801"/>
        <pc:sldMkLst>
          <pc:docMk/>
          <pc:sldMk cId="1800577844" sldId="265"/>
        </pc:sldMkLst>
        <pc:spChg chg="mod">
          <ac:chgData name="Claudia Sanchez Gonzalez" userId="d85a7c886b89d585" providerId="LiveId" clId="{5EA38821-90EB-4140-8A85-3BA44D84AD6E}" dt="2025-10-14T17:54:47.264" v="3209" actId="1076"/>
          <ac:spMkLst>
            <pc:docMk/>
            <pc:sldMk cId="1800577844" sldId="265"/>
            <ac:spMk id="4" creationId="{CFBEA7BA-F5A9-5F45-F22F-388EFA3C2BBD}"/>
          </ac:spMkLst>
        </pc:spChg>
        <pc:spChg chg="add mod">
          <ac:chgData name="Claudia Sanchez Gonzalez" userId="d85a7c886b89d585" providerId="LiveId" clId="{5EA38821-90EB-4140-8A85-3BA44D84AD6E}" dt="2025-10-14T17:33:58.801" v="3076" actId="1076"/>
          <ac:spMkLst>
            <pc:docMk/>
            <pc:sldMk cId="1800577844" sldId="265"/>
            <ac:spMk id="8" creationId="{B816E886-5E39-958E-A971-25EEBAA98002}"/>
          </ac:spMkLst>
        </pc:spChg>
        <pc:spChg chg="add mod">
          <ac:chgData name="Claudia Sanchez Gonzalez" userId="d85a7c886b89d585" providerId="LiveId" clId="{5EA38821-90EB-4140-8A85-3BA44D84AD6E}" dt="2025-10-14T17:54:51.722" v="3210" actId="1076"/>
          <ac:spMkLst>
            <pc:docMk/>
            <pc:sldMk cId="1800577844" sldId="265"/>
            <ac:spMk id="13" creationId="{458AFB18-4668-A4D8-B555-DA5458917395}"/>
          </ac:spMkLst>
        </pc:spChg>
        <pc:spChg chg="add del mod">
          <ac:chgData name="Claudia Sanchez Gonzalez" userId="d85a7c886b89d585" providerId="LiveId" clId="{5EA38821-90EB-4140-8A85-3BA44D84AD6E}" dt="2025-10-14T17:35:46.110" v="3082" actId="1076"/>
          <ac:spMkLst>
            <pc:docMk/>
            <pc:sldMk cId="1800577844" sldId="265"/>
            <ac:spMk id="16" creationId="{64AD9E85-0049-A10E-95D2-04DC80FF539C}"/>
          </ac:spMkLst>
        </pc:spChg>
        <pc:spChg chg="add del mod">
          <ac:chgData name="Claudia Sanchez Gonzalez" userId="d85a7c886b89d585" providerId="LiveId" clId="{5EA38821-90EB-4140-8A85-3BA44D84AD6E}" dt="2025-10-14T17:35:46.110" v="3082" actId="1076"/>
          <ac:spMkLst>
            <pc:docMk/>
            <pc:sldMk cId="1800577844" sldId="265"/>
            <ac:spMk id="17" creationId="{38BD7F55-4C0D-4E43-9705-0B354B432711}"/>
          </ac:spMkLst>
        </pc:spChg>
        <pc:spChg chg="add del mod">
          <ac:chgData name="Claudia Sanchez Gonzalez" userId="d85a7c886b89d585" providerId="LiveId" clId="{5EA38821-90EB-4140-8A85-3BA44D84AD6E}" dt="2025-10-14T17:35:46.110" v="3082" actId="1076"/>
          <ac:spMkLst>
            <pc:docMk/>
            <pc:sldMk cId="1800577844" sldId="265"/>
            <ac:spMk id="18" creationId="{F503A764-F1E8-A788-71BB-FA81B7E12315}"/>
          </ac:spMkLst>
        </pc:spChg>
        <pc:spChg chg="add del mod">
          <ac:chgData name="Claudia Sanchez Gonzalez" userId="d85a7c886b89d585" providerId="LiveId" clId="{5EA38821-90EB-4140-8A85-3BA44D84AD6E}" dt="2025-10-14T17:35:46.110" v="3082" actId="1076"/>
          <ac:spMkLst>
            <pc:docMk/>
            <pc:sldMk cId="1800577844" sldId="265"/>
            <ac:spMk id="19" creationId="{8A0BB600-A545-A650-2ABD-5004969DFDC9}"/>
          </ac:spMkLst>
        </pc:spChg>
        <pc:spChg chg="add mod">
          <ac:chgData name="Claudia Sanchez Gonzalez" userId="d85a7c886b89d585" providerId="LiveId" clId="{5EA38821-90EB-4140-8A85-3BA44D84AD6E}" dt="2025-10-14T17:39:18.590" v="3201" actId="1076"/>
          <ac:spMkLst>
            <pc:docMk/>
            <pc:sldMk cId="1800577844" sldId="265"/>
            <ac:spMk id="22" creationId="{07BA3C79-BE78-FC5C-2471-07E2D53A3669}"/>
          </ac:spMkLst>
        </pc:spChg>
        <pc:graphicFrameChg chg="add del mod modGraphic">
          <ac:chgData name="Claudia Sanchez Gonzalez" userId="d85a7c886b89d585" providerId="LiveId" clId="{5EA38821-90EB-4140-8A85-3BA44D84AD6E}" dt="2025-10-14T17:35:46.110" v="3082" actId="1076"/>
          <ac:graphicFrameMkLst>
            <pc:docMk/>
            <pc:sldMk cId="1800577844" sldId="265"/>
            <ac:graphicFrameMk id="14" creationId="{E8F507F1-42FF-A6F5-21C6-AD465C212C4E}"/>
          </ac:graphicFrameMkLst>
        </pc:graphicFrameChg>
        <pc:picChg chg="add del mod">
          <ac:chgData name="Claudia Sanchez Gonzalez" userId="d85a7c886b89d585" providerId="LiveId" clId="{5EA38821-90EB-4140-8A85-3BA44D84AD6E}" dt="2025-10-14T17:35:14.269" v="3077" actId="478"/>
          <ac:picMkLst>
            <pc:docMk/>
            <pc:sldMk cId="1800577844" sldId="265"/>
            <ac:picMk id="2" creationId="{8A1A7258-4FA9-D084-11CB-F722C42F99EE}"/>
          </ac:picMkLst>
        </pc:picChg>
        <pc:picChg chg="add del mod">
          <ac:chgData name="Claudia Sanchez Gonzalez" userId="d85a7c886b89d585" providerId="LiveId" clId="{5EA38821-90EB-4140-8A85-3BA44D84AD6E}" dt="2025-10-14T09:48:18.858" v="2298" actId="478"/>
          <ac:picMkLst>
            <pc:docMk/>
            <pc:sldMk cId="1800577844" sldId="265"/>
            <ac:picMk id="2" creationId="{F5DD1E24-FD7D-71B5-85D7-82BB99804037}"/>
          </ac:picMkLst>
        </pc:picChg>
        <pc:picChg chg="add mod">
          <ac:chgData name="Claudia Sanchez Gonzalez" userId="d85a7c886b89d585" providerId="LiveId" clId="{5EA38821-90EB-4140-8A85-3BA44D84AD6E}" dt="2025-10-14T07:27:43.099" v="394"/>
          <ac:picMkLst>
            <pc:docMk/>
            <pc:sldMk cId="1800577844" sldId="265"/>
            <ac:picMk id="3" creationId="{E06103F5-D76C-20C9-F1A1-854BF5333215}"/>
          </ac:picMkLst>
        </pc:picChg>
        <pc:picChg chg="add mod">
          <ac:chgData name="Claudia Sanchez Gonzalez" userId="d85a7c886b89d585" providerId="LiveId" clId="{5EA38821-90EB-4140-8A85-3BA44D84AD6E}" dt="2025-10-14T09:48:19.015" v="2299"/>
          <ac:picMkLst>
            <pc:docMk/>
            <pc:sldMk cId="1800577844" sldId="265"/>
            <ac:picMk id="7" creationId="{EBBBD89F-1903-740E-6B0E-9D874C60128E}"/>
          </ac:picMkLst>
        </pc:picChg>
        <pc:picChg chg="add mod">
          <ac:chgData name="Claudia Sanchez Gonzalez" userId="d85a7c886b89d585" providerId="LiveId" clId="{5EA38821-90EB-4140-8A85-3BA44D84AD6E}" dt="2025-10-14T17:54:59.951" v="3212" actId="1076"/>
          <ac:picMkLst>
            <pc:docMk/>
            <pc:sldMk cId="1800577844" sldId="265"/>
            <ac:picMk id="15" creationId="{FC47CB89-FB06-2B81-44A2-7E2BA17B9DC0}"/>
          </ac:picMkLst>
        </pc:picChg>
        <pc:picChg chg="add mod modCrop">
          <ac:chgData name="Claudia Sanchez Gonzalez" userId="d85a7c886b89d585" providerId="LiveId" clId="{5EA38821-90EB-4140-8A85-3BA44D84AD6E}" dt="2025-10-14T17:39:08.853" v="3199" actId="1076"/>
          <ac:picMkLst>
            <pc:docMk/>
            <pc:sldMk cId="1800577844" sldId="265"/>
            <ac:picMk id="21" creationId="{9B7EACB1-39AD-C8D9-78BB-FA4D486071AE}"/>
          </ac:picMkLst>
        </pc:picChg>
      </pc:sldChg>
      <pc:sldChg chg="addSp delSp modSp add mod modAnim">
        <pc:chgData name="Claudia Sanchez Gonzalez" userId="d85a7c886b89d585" providerId="LiveId" clId="{5EA38821-90EB-4140-8A85-3BA44D84AD6E}" dt="2025-10-14T17:55:38.563" v="3218" actId="1076"/>
        <pc:sldMkLst>
          <pc:docMk/>
          <pc:sldMk cId="1113071009" sldId="266"/>
        </pc:sldMkLst>
        <pc:spChg chg="mod">
          <ac:chgData name="Claudia Sanchez Gonzalez" userId="d85a7c886b89d585" providerId="LiveId" clId="{5EA38821-90EB-4140-8A85-3BA44D84AD6E}" dt="2025-10-14T17:55:34.122" v="3217" actId="1076"/>
          <ac:spMkLst>
            <pc:docMk/>
            <pc:sldMk cId="1113071009" sldId="266"/>
            <ac:spMk id="3" creationId="{B361800C-09CA-4865-6F06-D1E5C0C0EEA5}"/>
          </ac:spMkLst>
        </pc:spChg>
        <pc:spChg chg="add mod">
          <ac:chgData name="Claudia Sanchez Gonzalez" userId="d85a7c886b89d585" providerId="LiveId" clId="{5EA38821-90EB-4140-8A85-3BA44D84AD6E}" dt="2025-10-14T17:55:38.563" v="3218" actId="1076"/>
          <ac:spMkLst>
            <pc:docMk/>
            <pc:sldMk cId="1113071009" sldId="266"/>
            <ac:spMk id="7" creationId="{3642376B-CDBF-B902-383D-E6D35E80CF9A}"/>
          </ac:spMkLst>
        </pc:spChg>
        <pc:picChg chg="add del mod">
          <ac:chgData name="Claudia Sanchez Gonzalez" userId="d85a7c886b89d585" providerId="LiveId" clId="{5EA38821-90EB-4140-8A85-3BA44D84AD6E}" dt="2025-10-14T09:48:22.484" v="2300" actId="478"/>
          <ac:picMkLst>
            <pc:docMk/>
            <pc:sldMk cId="1113071009" sldId="266"/>
            <ac:picMk id="2" creationId="{537FA042-A342-6E9E-F5D0-8294DCE043A7}"/>
          </ac:picMkLst>
        </pc:picChg>
        <pc:picChg chg="add mod ord">
          <ac:chgData name="Claudia Sanchez Gonzalez" userId="d85a7c886b89d585" providerId="LiveId" clId="{5EA38821-90EB-4140-8A85-3BA44D84AD6E}" dt="2025-10-14T17:55:20.863" v="3215" actId="167"/>
          <ac:picMkLst>
            <pc:docMk/>
            <pc:sldMk cId="1113071009" sldId="266"/>
            <ac:picMk id="4" creationId="{5F66FAD8-1097-A3A4-D5BE-8C7335BB143F}"/>
          </ac:picMkLst>
        </pc:picChg>
        <pc:picChg chg="add mod">
          <ac:chgData name="Claudia Sanchez Gonzalez" userId="d85a7c886b89d585" providerId="LiveId" clId="{5EA38821-90EB-4140-8A85-3BA44D84AD6E}" dt="2025-10-14T09:48:22.723" v="2301"/>
          <ac:picMkLst>
            <pc:docMk/>
            <pc:sldMk cId="1113071009" sldId="266"/>
            <ac:picMk id="8" creationId="{67457A45-13F4-5239-6F0E-6D599F237433}"/>
          </ac:picMkLst>
        </pc:picChg>
      </pc:sldChg>
      <pc:sldChg chg="addSp delSp modSp add mod addAnim delAnim modAnim">
        <pc:chgData name="Claudia Sanchez Gonzalez" userId="d85a7c886b89d585" providerId="LiveId" clId="{5EA38821-90EB-4140-8A85-3BA44D84AD6E}" dt="2025-10-14T19:14:48.886" v="3861" actId="14100"/>
        <pc:sldMkLst>
          <pc:docMk/>
          <pc:sldMk cId="2773145651" sldId="267"/>
        </pc:sldMkLst>
        <pc:spChg chg="add mod">
          <ac:chgData name="Claudia Sanchez Gonzalez" userId="d85a7c886b89d585" providerId="LiveId" clId="{5EA38821-90EB-4140-8A85-3BA44D84AD6E}" dt="2025-10-14T19:07:53.487" v="3845" actId="1076"/>
          <ac:spMkLst>
            <pc:docMk/>
            <pc:sldMk cId="2773145651" sldId="267"/>
            <ac:spMk id="2" creationId="{1A7C6640-497F-FAE7-7E0C-612B69C360CD}"/>
          </ac:spMkLst>
        </pc:spChg>
        <pc:spChg chg="add del mod">
          <ac:chgData name="Claudia Sanchez Gonzalez" userId="d85a7c886b89d585" providerId="LiveId" clId="{5EA38821-90EB-4140-8A85-3BA44D84AD6E}" dt="2025-10-14T19:07:44.789" v="3844" actId="20577"/>
          <ac:spMkLst>
            <pc:docMk/>
            <pc:sldMk cId="2773145651" sldId="267"/>
            <ac:spMk id="3" creationId="{23F242D6-B5BD-2154-C1F4-FA6DF0E40A7F}"/>
          </ac:spMkLst>
        </pc:spChg>
        <pc:spChg chg="del mod">
          <ac:chgData name="Claudia Sanchez Gonzalez" userId="d85a7c886b89d585" providerId="LiveId" clId="{5EA38821-90EB-4140-8A85-3BA44D84AD6E}" dt="2025-10-14T07:44:29.737" v="1838" actId="478"/>
          <ac:spMkLst>
            <pc:docMk/>
            <pc:sldMk cId="2773145651" sldId="267"/>
            <ac:spMk id="4" creationId="{74CFCD89-9849-7C1A-C33C-97D8F0D0EB91}"/>
          </ac:spMkLst>
        </pc:spChg>
        <pc:spChg chg="mod">
          <ac:chgData name="Claudia Sanchez Gonzalez" userId="d85a7c886b89d585" providerId="LiveId" clId="{5EA38821-90EB-4140-8A85-3BA44D84AD6E}" dt="2025-10-14T19:07:53.487" v="3845" actId="1076"/>
          <ac:spMkLst>
            <pc:docMk/>
            <pc:sldMk cId="2773145651" sldId="267"/>
            <ac:spMk id="7" creationId="{23728950-8FF6-71FE-71DD-38C739A45C82}"/>
          </ac:spMkLst>
        </pc:spChg>
        <pc:spChg chg="add del mod">
          <ac:chgData name="Claudia Sanchez Gonzalez" userId="d85a7c886b89d585" providerId="LiveId" clId="{5EA38821-90EB-4140-8A85-3BA44D84AD6E}" dt="2025-10-14T18:02:19.161" v="3230" actId="22"/>
          <ac:spMkLst>
            <pc:docMk/>
            <pc:sldMk cId="2773145651" sldId="267"/>
            <ac:spMk id="14" creationId="{1BD59973-2944-4AC1-5C70-39EC34979B9F}"/>
          </ac:spMkLst>
        </pc:spChg>
        <pc:spChg chg="add del">
          <ac:chgData name="Claudia Sanchez Gonzalez" userId="d85a7c886b89d585" providerId="LiveId" clId="{5EA38821-90EB-4140-8A85-3BA44D84AD6E}" dt="2025-10-14T08:39:59.654" v="1917" actId="22"/>
          <ac:spMkLst>
            <pc:docMk/>
            <pc:sldMk cId="2773145651" sldId="267"/>
            <ac:spMk id="14" creationId="{ABB0FBE2-AB0E-6DA8-D1D1-C8E18B67FD52}"/>
          </ac:spMkLst>
        </pc:spChg>
        <pc:spChg chg="add">
          <ac:chgData name="Claudia Sanchez Gonzalez" userId="d85a7c886b89d585" providerId="LiveId" clId="{5EA38821-90EB-4140-8A85-3BA44D84AD6E}" dt="2025-10-14T18:02:26.243" v="3231"/>
          <ac:spMkLst>
            <pc:docMk/>
            <pc:sldMk cId="2773145651" sldId="267"/>
            <ac:spMk id="15" creationId="{419B250D-D701-7D86-D692-B22A38EE2BB8}"/>
          </ac:spMkLst>
        </pc:spChg>
        <pc:spChg chg="add">
          <ac:chgData name="Claudia Sanchez Gonzalez" userId="d85a7c886b89d585" providerId="LiveId" clId="{5EA38821-90EB-4140-8A85-3BA44D84AD6E}" dt="2025-10-14T18:02:30.286" v="3232"/>
          <ac:spMkLst>
            <pc:docMk/>
            <pc:sldMk cId="2773145651" sldId="267"/>
            <ac:spMk id="24" creationId="{037CC23F-E5AC-7BBB-8643-29449E169F2A}"/>
          </ac:spMkLst>
        </pc:spChg>
        <pc:spChg chg="add del mod">
          <ac:chgData name="Claudia Sanchez Gonzalez" userId="d85a7c886b89d585" providerId="LiveId" clId="{5EA38821-90EB-4140-8A85-3BA44D84AD6E}" dt="2025-10-14T18:51:41.739" v="3605" actId="478"/>
          <ac:spMkLst>
            <pc:docMk/>
            <pc:sldMk cId="2773145651" sldId="267"/>
            <ac:spMk id="33" creationId="{9D88FA19-B21B-20A6-4F89-6EA6A2BD68BB}"/>
          </ac:spMkLst>
        </pc:spChg>
        <pc:spChg chg="add del mod">
          <ac:chgData name="Claudia Sanchez Gonzalez" userId="d85a7c886b89d585" providerId="LiveId" clId="{5EA38821-90EB-4140-8A85-3BA44D84AD6E}" dt="2025-10-14T19:01:45.106" v="3779" actId="478"/>
          <ac:spMkLst>
            <pc:docMk/>
            <pc:sldMk cId="2773145651" sldId="267"/>
            <ac:spMk id="34" creationId="{35DC6D1F-0EC2-7B02-46E6-805E81578FA8}"/>
          </ac:spMkLst>
        </pc:spChg>
        <pc:spChg chg="add del mod">
          <ac:chgData name="Claudia Sanchez Gonzalez" userId="d85a7c886b89d585" providerId="LiveId" clId="{5EA38821-90EB-4140-8A85-3BA44D84AD6E}" dt="2025-10-14T18:52:38.385" v="3622" actId="478"/>
          <ac:spMkLst>
            <pc:docMk/>
            <pc:sldMk cId="2773145651" sldId="267"/>
            <ac:spMk id="36" creationId="{5E629B97-94B7-09D2-012E-0E6FED8D5069}"/>
          </ac:spMkLst>
        </pc:spChg>
        <pc:spChg chg="add del mod">
          <ac:chgData name="Claudia Sanchez Gonzalez" userId="d85a7c886b89d585" providerId="LiveId" clId="{5EA38821-90EB-4140-8A85-3BA44D84AD6E}" dt="2025-10-14T19:01:42.541" v="3777" actId="478"/>
          <ac:spMkLst>
            <pc:docMk/>
            <pc:sldMk cId="2773145651" sldId="267"/>
            <ac:spMk id="37" creationId="{BD1979C9-5435-04C9-AA94-961486D1DC54}"/>
          </ac:spMkLst>
        </pc:spChg>
        <pc:spChg chg="add del mod">
          <ac:chgData name="Claudia Sanchez Gonzalez" userId="d85a7c886b89d585" providerId="LiveId" clId="{5EA38821-90EB-4140-8A85-3BA44D84AD6E}" dt="2025-10-14T19:01:29.539" v="3768" actId="478"/>
          <ac:spMkLst>
            <pc:docMk/>
            <pc:sldMk cId="2773145651" sldId="267"/>
            <ac:spMk id="39" creationId="{C2034927-7CA5-88BB-4CA2-CE0D98109EBD}"/>
          </ac:spMkLst>
        </pc:spChg>
        <pc:spChg chg="add del mod">
          <ac:chgData name="Claudia Sanchez Gonzalez" userId="d85a7c886b89d585" providerId="LiveId" clId="{5EA38821-90EB-4140-8A85-3BA44D84AD6E}" dt="2025-10-14T18:53:57.361" v="3642" actId="478"/>
          <ac:spMkLst>
            <pc:docMk/>
            <pc:sldMk cId="2773145651" sldId="267"/>
            <ac:spMk id="40" creationId="{984B50B1-BDC5-FA71-9B5D-DBAEB065DC9D}"/>
          </ac:spMkLst>
        </pc:spChg>
        <pc:spChg chg="add del mod">
          <ac:chgData name="Claudia Sanchez Gonzalez" userId="d85a7c886b89d585" providerId="LiveId" clId="{5EA38821-90EB-4140-8A85-3BA44D84AD6E}" dt="2025-10-14T19:01:51.818" v="3782" actId="478"/>
          <ac:spMkLst>
            <pc:docMk/>
            <pc:sldMk cId="2773145651" sldId="267"/>
            <ac:spMk id="41" creationId="{DFB58B74-2CD7-E371-52F8-4FFE4A009BAC}"/>
          </ac:spMkLst>
        </pc:spChg>
        <pc:spChg chg="add del mod">
          <ac:chgData name="Claudia Sanchez Gonzalez" userId="d85a7c886b89d585" providerId="LiveId" clId="{5EA38821-90EB-4140-8A85-3BA44D84AD6E}" dt="2025-10-14T19:01:56.449" v="3784" actId="478"/>
          <ac:spMkLst>
            <pc:docMk/>
            <pc:sldMk cId="2773145651" sldId="267"/>
            <ac:spMk id="45" creationId="{B3A9CE17-6B54-4539-309E-C0462B735FF5}"/>
          </ac:spMkLst>
        </pc:spChg>
        <pc:spChg chg="add del mod">
          <ac:chgData name="Claudia Sanchez Gonzalez" userId="d85a7c886b89d585" providerId="LiveId" clId="{5EA38821-90EB-4140-8A85-3BA44D84AD6E}" dt="2025-10-14T19:01:44.047" v="3778" actId="478"/>
          <ac:spMkLst>
            <pc:docMk/>
            <pc:sldMk cId="2773145651" sldId="267"/>
            <ac:spMk id="46" creationId="{51BB5798-28B7-34CB-8FA7-B42753C1A354}"/>
          </ac:spMkLst>
        </pc:spChg>
        <pc:spChg chg="add del mod">
          <ac:chgData name="Claudia Sanchez Gonzalez" userId="d85a7c886b89d585" providerId="LiveId" clId="{5EA38821-90EB-4140-8A85-3BA44D84AD6E}" dt="2025-10-14T19:01:32.738" v="3771" actId="478"/>
          <ac:spMkLst>
            <pc:docMk/>
            <pc:sldMk cId="2773145651" sldId="267"/>
            <ac:spMk id="47" creationId="{5BAA95BE-D3B8-5E83-AA53-F27233DD4B71}"/>
          </ac:spMkLst>
        </pc:spChg>
        <pc:spChg chg="add del mod">
          <ac:chgData name="Claudia Sanchez Gonzalez" userId="d85a7c886b89d585" providerId="LiveId" clId="{5EA38821-90EB-4140-8A85-3BA44D84AD6E}" dt="2025-10-14T19:01:39.305" v="3775" actId="478"/>
          <ac:spMkLst>
            <pc:docMk/>
            <pc:sldMk cId="2773145651" sldId="267"/>
            <ac:spMk id="48" creationId="{BE1AA2EE-CE05-C3A8-C66B-293653C1E773}"/>
          </ac:spMkLst>
        </pc:spChg>
        <pc:spChg chg="add del mod">
          <ac:chgData name="Claudia Sanchez Gonzalez" userId="d85a7c886b89d585" providerId="LiveId" clId="{5EA38821-90EB-4140-8A85-3BA44D84AD6E}" dt="2025-10-14T19:01:48.938" v="3780" actId="478"/>
          <ac:spMkLst>
            <pc:docMk/>
            <pc:sldMk cId="2773145651" sldId="267"/>
            <ac:spMk id="49" creationId="{9E8F3A06-7E72-7B32-886F-AD09B3DFF4A5}"/>
          </ac:spMkLst>
        </pc:spChg>
        <pc:spChg chg="add del mod">
          <ac:chgData name="Claudia Sanchez Gonzalez" userId="d85a7c886b89d585" providerId="LiveId" clId="{5EA38821-90EB-4140-8A85-3BA44D84AD6E}" dt="2025-10-14T19:01:18.104" v="3762" actId="478"/>
          <ac:spMkLst>
            <pc:docMk/>
            <pc:sldMk cId="2773145651" sldId="267"/>
            <ac:spMk id="50" creationId="{4842BBAA-C5A7-2EA7-A203-6383C2092DEE}"/>
          </ac:spMkLst>
        </pc:spChg>
        <pc:spChg chg="add del mod">
          <ac:chgData name="Claudia Sanchez Gonzalez" userId="d85a7c886b89d585" providerId="LiveId" clId="{5EA38821-90EB-4140-8A85-3BA44D84AD6E}" dt="2025-10-14T19:01:37.620" v="3774" actId="478"/>
          <ac:spMkLst>
            <pc:docMk/>
            <pc:sldMk cId="2773145651" sldId="267"/>
            <ac:spMk id="51" creationId="{267FC904-2A15-6CC7-AE97-74F3E0A81859}"/>
          </ac:spMkLst>
        </pc:spChg>
        <pc:spChg chg="add del mod">
          <ac:chgData name="Claudia Sanchez Gonzalez" userId="d85a7c886b89d585" providerId="LiveId" clId="{5EA38821-90EB-4140-8A85-3BA44D84AD6E}" dt="2025-10-14T19:01:23.985" v="3766" actId="478"/>
          <ac:spMkLst>
            <pc:docMk/>
            <pc:sldMk cId="2773145651" sldId="267"/>
            <ac:spMk id="52" creationId="{6F4B1FE1-351E-3274-3A3D-4AACCDD1F400}"/>
          </ac:spMkLst>
        </pc:spChg>
        <pc:spChg chg="add del mod">
          <ac:chgData name="Claudia Sanchez Gonzalez" userId="d85a7c886b89d585" providerId="LiveId" clId="{5EA38821-90EB-4140-8A85-3BA44D84AD6E}" dt="2025-10-14T19:01:36.645" v="3773" actId="478"/>
          <ac:spMkLst>
            <pc:docMk/>
            <pc:sldMk cId="2773145651" sldId="267"/>
            <ac:spMk id="54" creationId="{216C946C-3EA7-5AE9-85B3-C037DC08A061}"/>
          </ac:spMkLst>
        </pc:spChg>
        <pc:spChg chg="add del mod">
          <ac:chgData name="Claudia Sanchez Gonzalez" userId="d85a7c886b89d585" providerId="LiveId" clId="{5EA38821-90EB-4140-8A85-3BA44D84AD6E}" dt="2025-10-14T19:01:34.713" v="3772" actId="478"/>
          <ac:spMkLst>
            <pc:docMk/>
            <pc:sldMk cId="2773145651" sldId="267"/>
            <ac:spMk id="55" creationId="{71B912A3-5110-28F0-6BB5-F52D86666C77}"/>
          </ac:spMkLst>
        </pc:spChg>
        <pc:spChg chg="add del mod">
          <ac:chgData name="Claudia Sanchez Gonzalez" userId="d85a7c886b89d585" providerId="LiveId" clId="{5EA38821-90EB-4140-8A85-3BA44D84AD6E}" dt="2025-10-14T19:02:00.523" v="3786" actId="478"/>
          <ac:spMkLst>
            <pc:docMk/>
            <pc:sldMk cId="2773145651" sldId="267"/>
            <ac:spMk id="57" creationId="{AD195541-CE20-6C35-D112-333016635502}"/>
          </ac:spMkLst>
        </pc:spChg>
        <pc:spChg chg="add mod">
          <ac:chgData name="Claudia Sanchez Gonzalez" userId="d85a7c886b89d585" providerId="LiveId" clId="{5EA38821-90EB-4140-8A85-3BA44D84AD6E}" dt="2025-10-14T19:14:34.616" v="3859" actId="1076"/>
          <ac:spMkLst>
            <pc:docMk/>
            <pc:sldMk cId="2773145651" sldId="267"/>
            <ac:spMk id="60" creationId="{7871D435-559D-8C2C-D32C-174E8B837963}"/>
          </ac:spMkLst>
        </pc:spChg>
        <pc:spChg chg="add mod">
          <ac:chgData name="Claudia Sanchez Gonzalez" userId="d85a7c886b89d585" providerId="LiveId" clId="{5EA38821-90EB-4140-8A85-3BA44D84AD6E}" dt="2025-10-14T19:02:13.006" v="3787"/>
          <ac:spMkLst>
            <pc:docMk/>
            <pc:sldMk cId="2773145651" sldId="267"/>
            <ac:spMk id="62" creationId="{A1025D82-25A5-D111-A655-70E0B1907CB9}"/>
          </ac:spMkLst>
        </pc:spChg>
        <pc:spChg chg="add mod">
          <ac:chgData name="Claudia Sanchez Gonzalez" userId="d85a7c886b89d585" providerId="LiveId" clId="{5EA38821-90EB-4140-8A85-3BA44D84AD6E}" dt="2025-10-14T19:13:55.836" v="3857" actId="1076"/>
          <ac:spMkLst>
            <pc:docMk/>
            <pc:sldMk cId="2773145651" sldId="267"/>
            <ac:spMk id="64" creationId="{FA36C84B-0F86-F5B5-CC6C-929366371E4A}"/>
          </ac:spMkLst>
        </pc:spChg>
        <pc:spChg chg="add mod">
          <ac:chgData name="Claudia Sanchez Gonzalez" userId="d85a7c886b89d585" providerId="LiveId" clId="{5EA38821-90EB-4140-8A85-3BA44D84AD6E}" dt="2025-10-14T19:13:27.887" v="3853" actId="1076"/>
          <ac:spMkLst>
            <pc:docMk/>
            <pc:sldMk cId="2773145651" sldId="267"/>
            <ac:spMk id="68" creationId="{5DD90260-2F51-72E6-14E9-C3E5156B8741}"/>
          </ac:spMkLst>
        </pc:spChg>
        <pc:spChg chg="add mod">
          <ac:chgData name="Claudia Sanchez Gonzalez" userId="d85a7c886b89d585" providerId="LiveId" clId="{5EA38821-90EB-4140-8A85-3BA44D84AD6E}" dt="2025-10-14T19:02:13.006" v="3787"/>
          <ac:spMkLst>
            <pc:docMk/>
            <pc:sldMk cId="2773145651" sldId="267"/>
            <ac:spMk id="69" creationId="{568B5F46-82FB-04D0-EB68-DC3C31B90F25}"/>
          </ac:spMkLst>
        </pc:spChg>
        <pc:spChg chg="add mod">
          <ac:chgData name="Claudia Sanchez Gonzalez" userId="d85a7c886b89d585" providerId="LiveId" clId="{5EA38821-90EB-4140-8A85-3BA44D84AD6E}" dt="2025-10-14T19:14:34.616" v="3859" actId="1076"/>
          <ac:spMkLst>
            <pc:docMk/>
            <pc:sldMk cId="2773145651" sldId="267"/>
            <ac:spMk id="70" creationId="{7CBF308D-5BA0-FE3B-7E36-B6F1F36D5623}"/>
          </ac:spMkLst>
        </pc:spChg>
        <pc:spChg chg="mod">
          <ac:chgData name="Claudia Sanchez Gonzalez" userId="d85a7c886b89d585" providerId="LiveId" clId="{5EA38821-90EB-4140-8A85-3BA44D84AD6E}" dt="2025-10-14T19:13:55.836" v="3857" actId="1076"/>
          <ac:spMkLst>
            <pc:docMk/>
            <pc:sldMk cId="2773145651" sldId="267"/>
            <ac:spMk id="71" creationId="{C404DFB2-1F74-CC5A-B8EE-E9A4477CC970}"/>
          </ac:spMkLst>
        </pc:spChg>
        <pc:spChg chg="add mod">
          <ac:chgData name="Claudia Sanchez Gonzalez" userId="d85a7c886b89d585" providerId="LiveId" clId="{5EA38821-90EB-4140-8A85-3BA44D84AD6E}" dt="2025-10-14T19:02:13.006" v="3787"/>
          <ac:spMkLst>
            <pc:docMk/>
            <pc:sldMk cId="2773145651" sldId="267"/>
            <ac:spMk id="72" creationId="{06F5BEF7-9685-0483-3326-8853936BACE8}"/>
          </ac:spMkLst>
        </pc:spChg>
        <pc:spChg chg="add mod">
          <ac:chgData name="Claudia Sanchez Gonzalez" userId="d85a7c886b89d585" providerId="LiveId" clId="{5EA38821-90EB-4140-8A85-3BA44D84AD6E}" dt="2025-10-14T19:02:13.006" v="3787"/>
          <ac:spMkLst>
            <pc:docMk/>
            <pc:sldMk cId="2773145651" sldId="267"/>
            <ac:spMk id="73" creationId="{E9AC0CC3-E19D-12D0-F84A-9B7C5D1FF228}"/>
          </ac:spMkLst>
        </pc:spChg>
        <pc:spChg chg="add mod">
          <ac:chgData name="Claudia Sanchez Gonzalez" userId="d85a7c886b89d585" providerId="LiveId" clId="{5EA38821-90EB-4140-8A85-3BA44D84AD6E}" dt="2025-10-14T19:02:13.006" v="3787"/>
          <ac:spMkLst>
            <pc:docMk/>
            <pc:sldMk cId="2773145651" sldId="267"/>
            <ac:spMk id="74" creationId="{43711B51-7327-2CB3-4F13-C7489E38CCC2}"/>
          </ac:spMkLst>
        </pc:spChg>
        <pc:spChg chg="add mod">
          <ac:chgData name="Claudia Sanchez Gonzalez" userId="d85a7c886b89d585" providerId="LiveId" clId="{5EA38821-90EB-4140-8A85-3BA44D84AD6E}" dt="2025-10-14T19:02:13.006" v="3787"/>
          <ac:spMkLst>
            <pc:docMk/>
            <pc:sldMk cId="2773145651" sldId="267"/>
            <ac:spMk id="75" creationId="{C88CDBE6-5D7E-3325-9E76-904FF285FC5D}"/>
          </ac:spMkLst>
        </pc:spChg>
        <pc:picChg chg="add del mod">
          <ac:chgData name="Claudia Sanchez Gonzalez" userId="d85a7c886b89d585" providerId="LiveId" clId="{5EA38821-90EB-4140-8A85-3BA44D84AD6E}" dt="2025-10-14T09:48:24.730" v="2302" actId="478"/>
          <ac:picMkLst>
            <pc:docMk/>
            <pc:sldMk cId="2773145651" sldId="267"/>
            <ac:picMk id="3" creationId="{238E54A1-4CDC-97AA-1772-19DBC71BB7E4}"/>
          </ac:picMkLst>
        </pc:picChg>
        <pc:picChg chg="add mod ord">
          <ac:chgData name="Claudia Sanchez Gonzalez" userId="d85a7c886b89d585" providerId="LiveId" clId="{5EA38821-90EB-4140-8A85-3BA44D84AD6E}" dt="2025-10-14T10:04:49.983" v="2570" actId="167"/>
          <ac:picMkLst>
            <pc:docMk/>
            <pc:sldMk cId="2773145651" sldId="267"/>
            <ac:picMk id="4" creationId="{2543CFB3-9A80-C9D7-0BA5-5C98B11F11B9}"/>
          </ac:picMkLst>
        </pc:picChg>
        <pc:picChg chg="add mod">
          <ac:chgData name="Claudia Sanchez Gonzalez" userId="d85a7c886b89d585" providerId="LiveId" clId="{5EA38821-90EB-4140-8A85-3BA44D84AD6E}" dt="2025-10-14T07:27:08.725" v="383"/>
          <ac:picMkLst>
            <pc:docMk/>
            <pc:sldMk cId="2773145651" sldId="267"/>
            <ac:picMk id="8" creationId="{520A56A7-7679-3FCA-F22C-69C82D52CC5F}"/>
          </ac:picMkLst>
        </pc:picChg>
        <pc:picChg chg="add mod">
          <ac:chgData name="Claudia Sanchez Gonzalez" userId="d85a7c886b89d585" providerId="LiveId" clId="{5EA38821-90EB-4140-8A85-3BA44D84AD6E}" dt="2025-10-14T07:27:46.690" v="396"/>
          <ac:picMkLst>
            <pc:docMk/>
            <pc:sldMk cId="2773145651" sldId="267"/>
            <ac:picMk id="13" creationId="{9FBB86AF-144F-A9B1-42DE-2CB515F02A7E}"/>
          </ac:picMkLst>
        </pc:picChg>
        <pc:picChg chg="add mod">
          <ac:chgData name="Claudia Sanchez Gonzalez" userId="d85a7c886b89d585" providerId="LiveId" clId="{5EA38821-90EB-4140-8A85-3BA44D84AD6E}" dt="2025-10-14T19:08:04.912" v="3846" actId="1076"/>
          <ac:picMkLst>
            <pc:docMk/>
            <pc:sldMk cId="2773145651" sldId="267"/>
            <ac:picMk id="16" creationId="{ACBD8CD8-AA71-0581-6727-00692F1177B6}"/>
          </ac:picMkLst>
        </pc:picChg>
        <pc:picChg chg="add mod">
          <ac:chgData name="Claudia Sanchez Gonzalez" userId="d85a7c886b89d585" providerId="LiveId" clId="{5EA38821-90EB-4140-8A85-3BA44D84AD6E}" dt="2025-10-14T19:08:04.912" v="3846" actId="1076"/>
          <ac:picMkLst>
            <pc:docMk/>
            <pc:sldMk cId="2773145651" sldId="267"/>
            <ac:picMk id="17" creationId="{BC515782-7620-86CE-1977-4614CB94E990}"/>
          </ac:picMkLst>
        </pc:picChg>
        <pc:picChg chg="add mod">
          <ac:chgData name="Claudia Sanchez Gonzalez" userId="d85a7c886b89d585" providerId="LiveId" clId="{5EA38821-90EB-4140-8A85-3BA44D84AD6E}" dt="2025-10-14T19:08:04.912" v="3846" actId="1076"/>
          <ac:picMkLst>
            <pc:docMk/>
            <pc:sldMk cId="2773145651" sldId="267"/>
            <ac:picMk id="18" creationId="{7F2F135F-550D-7669-FD4A-BE491E696A46}"/>
          </ac:picMkLst>
        </pc:picChg>
        <pc:picChg chg="add mod">
          <ac:chgData name="Claudia Sanchez Gonzalez" userId="d85a7c886b89d585" providerId="LiveId" clId="{5EA38821-90EB-4140-8A85-3BA44D84AD6E}" dt="2025-10-14T19:08:04.912" v="3846" actId="1076"/>
          <ac:picMkLst>
            <pc:docMk/>
            <pc:sldMk cId="2773145651" sldId="267"/>
            <ac:picMk id="19" creationId="{9CC90A79-0CA3-4FE3-0FAC-99309F39C82E}"/>
          </ac:picMkLst>
        </pc:picChg>
        <pc:picChg chg="add mod">
          <ac:chgData name="Claudia Sanchez Gonzalez" userId="d85a7c886b89d585" providerId="LiveId" clId="{5EA38821-90EB-4140-8A85-3BA44D84AD6E}" dt="2025-10-14T19:08:04.912" v="3846" actId="1076"/>
          <ac:picMkLst>
            <pc:docMk/>
            <pc:sldMk cId="2773145651" sldId="267"/>
            <ac:picMk id="20" creationId="{B6B8A236-B22D-0484-58E6-9892454CA8C1}"/>
          </ac:picMkLst>
        </pc:picChg>
        <pc:picChg chg="add mod">
          <ac:chgData name="Claudia Sanchez Gonzalez" userId="d85a7c886b89d585" providerId="LiveId" clId="{5EA38821-90EB-4140-8A85-3BA44D84AD6E}" dt="2025-10-14T19:13:23.392" v="3851" actId="1076"/>
          <ac:picMkLst>
            <pc:docMk/>
            <pc:sldMk cId="2773145651" sldId="267"/>
            <ac:picMk id="21" creationId="{B354E2A0-30D2-39B2-F696-15BC2A309777}"/>
          </ac:picMkLst>
        </pc:picChg>
        <pc:picChg chg="add mod">
          <ac:chgData name="Claudia Sanchez Gonzalez" userId="d85a7c886b89d585" providerId="LiveId" clId="{5EA38821-90EB-4140-8A85-3BA44D84AD6E}" dt="2025-10-14T19:13:33.115" v="3854" actId="1076"/>
          <ac:picMkLst>
            <pc:docMk/>
            <pc:sldMk cId="2773145651" sldId="267"/>
            <ac:picMk id="22" creationId="{0DC82F13-CC31-047C-4198-ACCCAB11E7D6}"/>
          </ac:picMkLst>
        </pc:picChg>
        <pc:picChg chg="add mod">
          <ac:chgData name="Claudia Sanchez Gonzalez" userId="d85a7c886b89d585" providerId="LiveId" clId="{5EA38821-90EB-4140-8A85-3BA44D84AD6E}" dt="2025-10-14T19:08:04.912" v="3846" actId="1076"/>
          <ac:picMkLst>
            <pc:docMk/>
            <pc:sldMk cId="2773145651" sldId="267"/>
            <ac:picMk id="23" creationId="{8113E789-6D16-235E-7A00-CD4D01B91A41}"/>
          </ac:picMkLst>
        </pc:picChg>
        <pc:picChg chg="add del mod">
          <ac:chgData name="Claudia Sanchez Gonzalez" userId="d85a7c886b89d585" providerId="LiveId" clId="{5EA38821-90EB-4140-8A85-3BA44D84AD6E}" dt="2025-10-14T18:57:24.737" v="3726" actId="478"/>
          <ac:picMkLst>
            <pc:docMk/>
            <pc:sldMk cId="2773145651" sldId="267"/>
            <ac:picMk id="26" creationId="{79373C5C-25D1-7950-C064-3D16AD5BEA6A}"/>
          </ac:picMkLst>
        </pc:picChg>
        <pc:cxnChg chg="add del mod">
          <ac:chgData name="Claudia Sanchez Gonzalez" userId="d85a7c886b89d585" providerId="LiveId" clId="{5EA38821-90EB-4140-8A85-3BA44D84AD6E}" dt="2025-10-14T18:33:39.010" v="3472" actId="478"/>
          <ac:cxnSpMkLst>
            <pc:docMk/>
            <pc:sldMk cId="2773145651" sldId="267"/>
            <ac:cxnSpMk id="28" creationId="{FFBAA2AC-B895-B07C-87FC-2B0E01502FF4}"/>
          </ac:cxnSpMkLst>
        </pc:cxnChg>
        <pc:cxnChg chg="add del mod">
          <ac:chgData name="Claudia Sanchez Gonzalez" userId="d85a7c886b89d585" providerId="LiveId" clId="{5EA38821-90EB-4140-8A85-3BA44D84AD6E}" dt="2025-10-14T18:33:40.581" v="3473" actId="478"/>
          <ac:cxnSpMkLst>
            <pc:docMk/>
            <pc:sldMk cId="2773145651" sldId="267"/>
            <ac:cxnSpMk id="30" creationId="{6864E4C0-4A50-AF45-F578-2F4AA56647AD}"/>
          </ac:cxnSpMkLst>
        </pc:cxnChg>
        <pc:cxnChg chg="del mod">
          <ac:chgData name="Claudia Sanchez Gonzalez" userId="d85a7c886b89d585" providerId="LiveId" clId="{5EA38821-90EB-4140-8A85-3BA44D84AD6E}" dt="2025-10-14T19:01:16.688" v="3761" actId="478"/>
          <ac:cxnSpMkLst>
            <pc:docMk/>
            <pc:sldMk cId="2773145651" sldId="267"/>
            <ac:cxnSpMk id="31" creationId="{D95AA903-6061-CE53-2F9F-54116635D38A}"/>
          </ac:cxnSpMkLst>
        </pc:cxnChg>
        <pc:cxnChg chg="add del mod">
          <ac:chgData name="Claudia Sanchez Gonzalez" userId="d85a7c886b89d585" providerId="LiveId" clId="{5EA38821-90EB-4140-8A85-3BA44D84AD6E}" dt="2025-10-14T19:01:50.573" v="3781" actId="478"/>
          <ac:cxnSpMkLst>
            <pc:docMk/>
            <pc:sldMk cId="2773145651" sldId="267"/>
            <ac:cxnSpMk id="32" creationId="{6B4C3659-8211-D117-7D44-5E5AD072C052}"/>
          </ac:cxnSpMkLst>
        </pc:cxnChg>
        <pc:cxnChg chg="add del mod">
          <ac:chgData name="Claudia Sanchez Gonzalez" userId="d85a7c886b89d585" providerId="LiveId" clId="{5EA38821-90EB-4140-8A85-3BA44D84AD6E}" dt="2025-10-14T19:01:41.011" v="3776" actId="478"/>
          <ac:cxnSpMkLst>
            <pc:docMk/>
            <pc:sldMk cId="2773145651" sldId="267"/>
            <ac:cxnSpMk id="35" creationId="{3CC99262-128D-7B87-7EB5-839E5EB0BDC9}"/>
          </ac:cxnSpMkLst>
        </pc:cxnChg>
        <pc:cxnChg chg="add del mod">
          <ac:chgData name="Claudia Sanchez Gonzalez" userId="d85a7c886b89d585" providerId="LiveId" clId="{5EA38821-90EB-4140-8A85-3BA44D84AD6E}" dt="2025-10-14T19:01:30.831" v="3769" actId="478"/>
          <ac:cxnSpMkLst>
            <pc:docMk/>
            <pc:sldMk cId="2773145651" sldId="267"/>
            <ac:cxnSpMk id="38" creationId="{1A229FF7-4567-FD2A-1402-86E3691D67C0}"/>
          </ac:cxnSpMkLst>
        </pc:cxnChg>
        <pc:cxnChg chg="mod">
          <ac:chgData name="Claudia Sanchez Gonzalez" userId="d85a7c886b89d585" providerId="LiveId" clId="{5EA38821-90EB-4140-8A85-3BA44D84AD6E}" dt="2025-10-14T19:14:48.886" v="3861" actId="14100"/>
          <ac:cxnSpMkLst>
            <pc:docMk/>
            <pc:sldMk cId="2773145651" sldId="267"/>
            <ac:cxnSpMk id="59" creationId="{6444C217-AB17-548F-8B7C-984F5C39C780}"/>
          </ac:cxnSpMkLst>
        </pc:cxnChg>
        <pc:cxnChg chg="mod">
          <ac:chgData name="Claudia Sanchez Gonzalez" userId="d85a7c886b89d585" providerId="LiveId" clId="{5EA38821-90EB-4140-8A85-3BA44D84AD6E}" dt="2025-10-14T19:13:49.678" v="3856" actId="14100"/>
          <ac:cxnSpMkLst>
            <pc:docMk/>
            <pc:sldMk cId="2773145651" sldId="267"/>
            <ac:cxnSpMk id="63" creationId="{C952B854-8FA7-6413-315A-DA3067356F40}"/>
          </ac:cxnSpMkLst>
        </pc:cxnChg>
      </pc:sldChg>
      <pc:sldChg chg="addSp delSp modSp add del mod delAnim">
        <pc:chgData name="Claudia Sanchez Gonzalez" userId="d85a7c886b89d585" providerId="LiveId" clId="{5EA38821-90EB-4140-8A85-3BA44D84AD6E}" dt="2025-10-14T19:03:51.261" v="3798" actId="47"/>
        <pc:sldMkLst>
          <pc:docMk/>
          <pc:sldMk cId="2515583539" sldId="268"/>
        </pc:sldMkLst>
        <pc:spChg chg="del">
          <ac:chgData name="Claudia Sanchez Gonzalez" userId="d85a7c886b89d585" providerId="LiveId" clId="{5EA38821-90EB-4140-8A85-3BA44D84AD6E}" dt="2025-10-14T18:28:47.512" v="3269" actId="478"/>
          <ac:spMkLst>
            <pc:docMk/>
            <pc:sldMk cId="2515583539" sldId="268"/>
            <ac:spMk id="2" creationId="{4E83BEF9-CC32-4148-0930-A611FE409E30}"/>
          </ac:spMkLst>
        </pc:spChg>
        <pc:spChg chg="del mod">
          <ac:chgData name="Claudia Sanchez Gonzalez" userId="d85a7c886b89d585" providerId="LiveId" clId="{5EA38821-90EB-4140-8A85-3BA44D84AD6E}" dt="2025-10-14T18:28:54.561" v="3273" actId="478"/>
          <ac:spMkLst>
            <pc:docMk/>
            <pc:sldMk cId="2515583539" sldId="268"/>
            <ac:spMk id="7" creationId="{BD7E383F-CB7D-4C83-8BAF-1433A41E5968}"/>
          </ac:spMkLst>
        </pc:spChg>
        <pc:spChg chg="add mod">
          <ac:chgData name="Claudia Sanchez Gonzalez" userId="d85a7c886b89d585" providerId="LiveId" clId="{5EA38821-90EB-4140-8A85-3BA44D84AD6E}" dt="2025-10-14T18:35:39.981" v="3503" actId="1076"/>
          <ac:spMkLst>
            <pc:docMk/>
            <pc:sldMk cId="2515583539" sldId="268"/>
            <ac:spMk id="8" creationId="{278132DB-0F63-3868-15FD-A8A757AC2512}"/>
          </ac:spMkLst>
        </pc:spChg>
        <pc:spChg chg="add mod">
          <ac:chgData name="Claudia Sanchez Gonzalez" userId="d85a7c886b89d585" providerId="LiveId" clId="{5EA38821-90EB-4140-8A85-3BA44D84AD6E}" dt="2025-10-14T18:34:50.441" v="3490" actId="1076"/>
          <ac:spMkLst>
            <pc:docMk/>
            <pc:sldMk cId="2515583539" sldId="268"/>
            <ac:spMk id="14" creationId="{60CA511A-7E59-6FDB-B742-FB77897D9FD6}"/>
          </ac:spMkLst>
        </pc:spChg>
        <pc:spChg chg="add mod">
          <ac:chgData name="Claudia Sanchez Gonzalez" userId="d85a7c886b89d585" providerId="LiveId" clId="{5EA38821-90EB-4140-8A85-3BA44D84AD6E}" dt="2025-10-14T18:34:50.441" v="3490" actId="1076"/>
          <ac:spMkLst>
            <pc:docMk/>
            <pc:sldMk cId="2515583539" sldId="268"/>
            <ac:spMk id="31" creationId="{0CEB556A-2C59-2AC3-DC8D-7D0702F11A17}"/>
          </ac:spMkLst>
        </pc:spChg>
        <pc:spChg chg="add mod">
          <ac:chgData name="Claudia Sanchez Gonzalez" userId="d85a7c886b89d585" providerId="LiveId" clId="{5EA38821-90EB-4140-8A85-3BA44D84AD6E}" dt="2025-10-14T18:35:39.981" v="3503" actId="1076"/>
          <ac:spMkLst>
            <pc:docMk/>
            <pc:sldMk cId="2515583539" sldId="268"/>
            <ac:spMk id="32" creationId="{276964E4-2F8B-DF99-4081-DA29F1CB064E}"/>
          </ac:spMkLst>
        </pc:spChg>
        <pc:spChg chg="add mod">
          <ac:chgData name="Claudia Sanchez Gonzalez" userId="d85a7c886b89d585" providerId="LiveId" clId="{5EA38821-90EB-4140-8A85-3BA44D84AD6E}" dt="2025-10-14T18:36:17.080" v="3515" actId="1076"/>
          <ac:spMkLst>
            <pc:docMk/>
            <pc:sldMk cId="2515583539" sldId="268"/>
            <ac:spMk id="34" creationId="{B4B556F6-FF93-7298-80B5-7E79AD02F701}"/>
          </ac:spMkLst>
        </pc:spChg>
        <pc:spChg chg="add mod">
          <ac:chgData name="Claudia Sanchez Gonzalez" userId="d85a7c886b89d585" providerId="LiveId" clId="{5EA38821-90EB-4140-8A85-3BA44D84AD6E}" dt="2025-10-14T18:36:27.363" v="3518" actId="1076"/>
          <ac:spMkLst>
            <pc:docMk/>
            <pc:sldMk cId="2515583539" sldId="268"/>
            <ac:spMk id="35" creationId="{A9180FC9-E8EE-2A70-8465-E02EAAC39534}"/>
          </ac:spMkLst>
        </pc:spChg>
        <pc:spChg chg="add mod">
          <ac:chgData name="Claudia Sanchez Gonzalez" userId="d85a7c886b89d585" providerId="LiveId" clId="{5EA38821-90EB-4140-8A85-3BA44D84AD6E}" dt="2025-10-14T18:37:13.664" v="3525" actId="1582"/>
          <ac:spMkLst>
            <pc:docMk/>
            <pc:sldMk cId="2515583539" sldId="268"/>
            <ac:spMk id="43" creationId="{08798655-32BA-03BF-2BDA-37257513D49F}"/>
          </ac:spMkLst>
        </pc:spChg>
        <pc:picChg chg="del">
          <ac:chgData name="Claudia Sanchez Gonzalez" userId="d85a7c886b89d585" providerId="LiveId" clId="{5EA38821-90EB-4140-8A85-3BA44D84AD6E}" dt="2025-10-14T18:28:49.070" v="3270" actId="478"/>
          <ac:picMkLst>
            <pc:docMk/>
            <pc:sldMk cId="2515583539" sldId="268"/>
            <ac:picMk id="16" creationId="{78177113-9EB4-7F59-6C39-55E16469F1D2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17" creationId="{E0D3A5CB-441D-2577-45BC-5E5684A8A0CE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18" creationId="{780BECC7-740C-8B31-FDBD-367A6DB82F1C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19" creationId="{45A3D17D-2018-4122-9D6D-354842CFAF96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20" creationId="{91B37082-9E4A-E58B-8B47-FF97B8CF457F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21" creationId="{C4829E4C-6F54-D8C1-E8CE-D56B55BC1BC4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22" creationId="{B4B6E33E-80AB-E535-47B0-46F4D2CE11FF}"/>
          </ac:picMkLst>
        </pc:picChg>
        <pc:picChg chg="del">
          <ac:chgData name="Claudia Sanchez Gonzalez" userId="d85a7c886b89d585" providerId="LiveId" clId="{5EA38821-90EB-4140-8A85-3BA44D84AD6E}" dt="2025-10-14T18:28:51.984" v="3271" actId="478"/>
          <ac:picMkLst>
            <pc:docMk/>
            <pc:sldMk cId="2515583539" sldId="268"/>
            <ac:picMk id="23" creationId="{08437610-EAA5-B3E3-E9A7-FE124F956168}"/>
          </ac:picMkLst>
        </pc:picChg>
        <pc:picChg chg="add del">
          <ac:chgData name="Claudia Sanchez Gonzalez" userId="d85a7c886b89d585" providerId="LiveId" clId="{5EA38821-90EB-4140-8A85-3BA44D84AD6E}" dt="2025-10-14T18:31:35.476" v="3360" actId="478"/>
          <ac:picMkLst>
            <pc:docMk/>
            <pc:sldMk cId="2515583539" sldId="268"/>
            <ac:picMk id="24" creationId="{E801450E-4229-33D3-21E0-7AEB4897C4E1}"/>
          </ac:picMkLst>
        </pc:picChg>
        <pc:picChg chg="add del">
          <ac:chgData name="Claudia Sanchez Gonzalez" userId="d85a7c886b89d585" providerId="LiveId" clId="{5EA38821-90EB-4140-8A85-3BA44D84AD6E}" dt="2025-10-14T18:31:47.026" v="3362" actId="478"/>
          <ac:picMkLst>
            <pc:docMk/>
            <pc:sldMk cId="2515583539" sldId="268"/>
            <ac:picMk id="27" creationId="{2D432B16-C950-EBFE-66D4-160E6D7FB056}"/>
          </ac:picMkLst>
        </pc:picChg>
        <pc:cxnChg chg="mod">
          <ac:chgData name="Claudia Sanchez Gonzalez" userId="d85a7c886b89d585" providerId="LiveId" clId="{5EA38821-90EB-4140-8A85-3BA44D84AD6E}" dt="2025-10-14T18:34:14.679" v="3478" actId="14100"/>
          <ac:cxnSpMkLst>
            <pc:docMk/>
            <pc:sldMk cId="2515583539" sldId="268"/>
            <ac:cxnSpMk id="28" creationId="{B512BC9A-4DD9-9275-BF77-F25A1BE5D7EA}"/>
          </ac:cxnSpMkLst>
        </pc:cxnChg>
        <pc:cxnChg chg="add mod">
          <ac:chgData name="Claudia Sanchez Gonzalez" userId="d85a7c886b89d585" providerId="LiveId" clId="{5EA38821-90EB-4140-8A85-3BA44D84AD6E}" dt="2025-10-14T18:35:49.390" v="3505" actId="1076"/>
          <ac:cxnSpMkLst>
            <pc:docMk/>
            <pc:sldMk cId="2515583539" sldId="268"/>
            <ac:cxnSpMk id="29" creationId="{1D46A321-31F5-67D1-DB5E-0673AC1A91A5}"/>
          </ac:cxnSpMkLst>
        </pc:cxnChg>
        <pc:cxnChg chg="mod">
          <ac:chgData name="Claudia Sanchez Gonzalez" userId="d85a7c886b89d585" providerId="LiveId" clId="{5EA38821-90EB-4140-8A85-3BA44D84AD6E}" dt="2025-10-14T18:34:35.737" v="3487" actId="1076"/>
          <ac:cxnSpMkLst>
            <pc:docMk/>
            <pc:sldMk cId="2515583539" sldId="268"/>
            <ac:cxnSpMk id="30" creationId="{EB91F822-DDD8-459E-CDDA-153518FB955D}"/>
          </ac:cxnSpMkLst>
        </pc:cxnChg>
        <pc:cxnChg chg="add mod">
          <ac:chgData name="Claudia Sanchez Gonzalez" userId="d85a7c886b89d585" providerId="LiveId" clId="{5EA38821-90EB-4140-8A85-3BA44D84AD6E}" dt="2025-10-14T18:36:25.084" v="3517" actId="14100"/>
          <ac:cxnSpMkLst>
            <pc:docMk/>
            <pc:sldMk cId="2515583539" sldId="268"/>
            <ac:cxnSpMk id="33" creationId="{DA5176CC-88F5-AAE1-5D3F-6A4DCECCF628}"/>
          </ac:cxnSpMkLst>
        </pc:cxnChg>
      </pc:sldChg>
      <pc:sldChg chg="addSp delSp modSp new del mod">
        <pc:chgData name="Claudia Sanchez Gonzalez" userId="d85a7c886b89d585" providerId="LiveId" clId="{5EA38821-90EB-4140-8A85-3BA44D84AD6E}" dt="2025-10-14T18:26:54.999" v="3255" actId="47"/>
        <pc:sldMkLst>
          <pc:docMk/>
          <pc:sldMk cId="2905434046" sldId="268"/>
        </pc:sldMkLst>
        <pc:spChg chg="del">
          <ac:chgData name="Claudia Sanchez Gonzalez" userId="d85a7c886b89d585" providerId="LiveId" clId="{5EA38821-90EB-4140-8A85-3BA44D84AD6E}" dt="2025-10-14T18:02:37.801" v="3234" actId="478"/>
          <ac:spMkLst>
            <pc:docMk/>
            <pc:sldMk cId="2905434046" sldId="268"/>
            <ac:spMk id="2" creationId="{D2186FD4-12E8-C7E8-5E15-428DE8CD1934}"/>
          </ac:spMkLst>
        </pc:spChg>
        <pc:spChg chg="del">
          <ac:chgData name="Claudia Sanchez Gonzalez" userId="d85a7c886b89d585" providerId="LiveId" clId="{5EA38821-90EB-4140-8A85-3BA44D84AD6E}" dt="2025-10-14T18:02:40.727" v="3236" actId="478"/>
          <ac:spMkLst>
            <pc:docMk/>
            <pc:sldMk cId="2905434046" sldId="268"/>
            <ac:spMk id="3" creationId="{01A78533-D116-F9BC-23AB-9D26740545C2}"/>
          </ac:spMkLst>
        </pc:spChg>
        <pc:spChg chg="add">
          <ac:chgData name="Claudia Sanchez Gonzalez" userId="d85a7c886b89d585" providerId="LiveId" clId="{5EA38821-90EB-4140-8A85-3BA44D84AD6E}" dt="2025-10-14T18:02:38.160" v="3235"/>
          <ac:spMkLst>
            <pc:docMk/>
            <pc:sldMk cId="2905434046" sldId="268"/>
            <ac:spMk id="4" creationId="{AB83C3A1-4A25-F70E-9A22-40317FD4DE3D}"/>
          </ac:spMkLst>
        </pc:spChg>
        <pc:spChg chg="add mod">
          <ac:chgData name="Claudia Sanchez Gonzalez" userId="d85a7c886b89d585" providerId="LiveId" clId="{5EA38821-90EB-4140-8A85-3BA44D84AD6E}" dt="2025-10-14T18:02:50.646" v="3238"/>
          <ac:spMkLst>
            <pc:docMk/>
            <pc:sldMk cId="2905434046" sldId="268"/>
            <ac:spMk id="5" creationId="{D24C4EA9-A220-18F2-A52F-B0ECEC3BFEF3}"/>
          </ac:spMkLst>
        </pc:spChg>
      </pc:sldChg>
      <pc:sldChg chg="addSp delSp add del mod addAnim delAnim modAnim">
        <pc:chgData name="Claudia Sanchez Gonzalez" userId="d85a7c886b89d585" providerId="LiveId" clId="{5EA38821-90EB-4140-8A85-3BA44D84AD6E}" dt="2025-10-14T19:03:52.039" v="3799" actId="47"/>
        <pc:sldMkLst>
          <pc:docMk/>
          <pc:sldMk cId="810539585" sldId="269"/>
        </pc:sldMkLst>
        <pc:spChg chg="del">
          <ac:chgData name="Claudia Sanchez Gonzalez" userId="d85a7c886b89d585" providerId="LiveId" clId="{5EA38821-90EB-4140-8A85-3BA44D84AD6E}" dt="2025-10-14T19:00:35.016" v="3744" actId="478"/>
          <ac:spMkLst>
            <pc:docMk/>
            <pc:sldMk cId="810539585" sldId="269"/>
            <ac:spMk id="2" creationId="{F6E8D0B7-326A-AC23-BEB9-80FF7A170E2C}"/>
          </ac:spMkLst>
        </pc:spChg>
        <pc:spChg chg="del">
          <ac:chgData name="Claudia Sanchez Gonzalez" userId="d85a7c886b89d585" providerId="LiveId" clId="{5EA38821-90EB-4140-8A85-3BA44D84AD6E}" dt="2025-10-14T19:00:36.650" v="3745" actId="478"/>
          <ac:spMkLst>
            <pc:docMk/>
            <pc:sldMk cId="810539585" sldId="269"/>
            <ac:spMk id="7" creationId="{CEC6F627-4F92-3EBB-0D47-CF91777A8186}"/>
          </ac:spMkLst>
        </pc:spChg>
        <pc:spChg chg="add del">
          <ac:chgData name="Claudia Sanchez Gonzalez" userId="d85a7c886b89d585" providerId="LiveId" clId="{5EA38821-90EB-4140-8A85-3BA44D84AD6E}" dt="2025-10-14T19:00:50.742" v="3754" actId="478"/>
          <ac:spMkLst>
            <pc:docMk/>
            <pc:sldMk cId="810539585" sldId="269"/>
            <ac:spMk id="47" creationId="{5F9C91FE-8ECA-99D3-DB43-EA492074E1A4}"/>
          </ac:spMkLst>
        </pc:spChg>
        <pc:picChg chg="del">
          <ac:chgData name="Claudia Sanchez Gonzalez" userId="d85a7c886b89d585" providerId="LiveId" clId="{5EA38821-90EB-4140-8A85-3BA44D84AD6E}" dt="2025-10-14T19:00:38.055" v="3746" actId="478"/>
          <ac:picMkLst>
            <pc:docMk/>
            <pc:sldMk cId="810539585" sldId="269"/>
            <ac:picMk id="16" creationId="{BA6F91B9-7433-D5E7-709C-AD578DCF42C5}"/>
          </ac:picMkLst>
        </pc:picChg>
        <pc:picChg chg="del">
          <ac:chgData name="Claudia Sanchez Gonzalez" userId="d85a7c886b89d585" providerId="LiveId" clId="{5EA38821-90EB-4140-8A85-3BA44D84AD6E}" dt="2025-10-14T19:00:41.167" v="3747" actId="478"/>
          <ac:picMkLst>
            <pc:docMk/>
            <pc:sldMk cId="810539585" sldId="269"/>
            <ac:picMk id="17" creationId="{F045ACBF-B13B-6263-D5B1-422A33DB9D16}"/>
          </ac:picMkLst>
        </pc:picChg>
        <pc:picChg chg="del">
          <ac:chgData name="Claudia Sanchez Gonzalez" userId="d85a7c886b89d585" providerId="LiveId" clId="{5EA38821-90EB-4140-8A85-3BA44D84AD6E}" dt="2025-10-14T19:00:41.167" v="3747" actId="478"/>
          <ac:picMkLst>
            <pc:docMk/>
            <pc:sldMk cId="810539585" sldId="269"/>
            <ac:picMk id="18" creationId="{44CC725E-3167-03A1-13BE-C607BDC2FDE8}"/>
          </ac:picMkLst>
        </pc:picChg>
        <pc:picChg chg="del">
          <ac:chgData name="Claudia Sanchez Gonzalez" userId="d85a7c886b89d585" providerId="LiveId" clId="{5EA38821-90EB-4140-8A85-3BA44D84AD6E}" dt="2025-10-14T19:00:41.167" v="3747" actId="478"/>
          <ac:picMkLst>
            <pc:docMk/>
            <pc:sldMk cId="810539585" sldId="269"/>
            <ac:picMk id="19" creationId="{56B8562B-4BAB-2D2D-AC35-93FEB6486AC3}"/>
          </ac:picMkLst>
        </pc:picChg>
        <pc:picChg chg="add del">
          <ac:chgData name="Claudia Sanchez Gonzalez" userId="d85a7c886b89d585" providerId="LiveId" clId="{5EA38821-90EB-4140-8A85-3BA44D84AD6E}" dt="2025-10-14T19:00:58.557" v="3757" actId="478"/>
          <ac:picMkLst>
            <pc:docMk/>
            <pc:sldMk cId="810539585" sldId="269"/>
            <ac:picMk id="20" creationId="{82F851FE-C4F9-42EA-54D9-1AA147D5A220}"/>
          </ac:picMkLst>
        </pc:picChg>
        <pc:picChg chg="add del">
          <ac:chgData name="Claudia Sanchez Gonzalez" userId="d85a7c886b89d585" providerId="LiveId" clId="{5EA38821-90EB-4140-8A85-3BA44D84AD6E}" dt="2025-10-14T19:00:57.572" v="3756" actId="478"/>
          <ac:picMkLst>
            <pc:docMk/>
            <pc:sldMk cId="810539585" sldId="269"/>
            <ac:picMk id="21" creationId="{459B4D96-6A92-455A-6379-50E27319346D}"/>
          </ac:picMkLst>
        </pc:picChg>
        <pc:picChg chg="add del">
          <ac:chgData name="Claudia Sanchez Gonzalez" userId="d85a7c886b89d585" providerId="LiveId" clId="{5EA38821-90EB-4140-8A85-3BA44D84AD6E}" dt="2025-10-14T19:01:00.589" v="3758" actId="478"/>
          <ac:picMkLst>
            <pc:docMk/>
            <pc:sldMk cId="810539585" sldId="269"/>
            <ac:picMk id="22" creationId="{269B1DEE-D45A-C077-AFAE-74CA448C5BC0}"/>
          </ac:picMkLst>
        </pc:picChg>
        <pc:picChg chg="del">
          <ac:chgData name="Claudia Sanchez Gonzalez" userId="d85a7c886b89d585" providerId="LiveId" clId="{5EA38821-90EB-4140-8A85-3BA44D84AD6E}" dt="2025-10-14T19:00:41.167" v="3747" actId="478"/>
          <ac:picMkLst>
            <pc:docMk/>
            <pc:sldMk cId="810539585" sldId="269"/>
            <ac:picMk id="23" creationId="{5924EECB-3FF0-B13A-5045-BABAEE2D8648}"/>
          </ac:picMkLst>
        </pc:picChg>
      </pc:sldChg>
    </pc:docChg>
  </pc:docChgLst>
  <pc:docChgLst>
    <pc:chgData name="Natàlia  López" userId="dd901dbb-d62d-4bbc-a0e3-14088baa61ef" providerId="ADAL" clId="{00CC0F90-E511-4590-8CDD-A793BC47972E}"/>
    <pc:docChg chg="undo custSel addSld delSld modSld">
      <pc:chgData name="Natàlia  López" userId="dd901dbb-d62d-4bbc-a0e3-14088baa61ef" providerId="ADAL" clId="{00CC0F90-E511-4590-8CDD-A793BC47972E}" dt="2025-09-10T15:25:21.980" v="168" actId="47"/>
      <pc:docMkLst>
        <pc:docMk/>
      </pc:docMkLst>
      <pc:sldChg chg="addSp delSp modSp mod">
        <pc:chgData name="Natàlia  López" userId="dd901dbb-d62d-4bbc-a0e3-14088baa61ef" providerId="ADAL" clId="{00CC0F90-E511-4590-8CDD-A793BC47972E}" dt="2025-09-10T15:19:27.714" v="160" actId="34135"/>
        <pc:sldMkLst>
          <pc:docMk/>
          <pc:sldMk cId="744342960" sldId="257"/>
        </pc:sldMkLst>
      </pc:sldChg>
      <pc:sldChg chg="modSp del mod">
        <pc:chgData name="Natàlia  López" userId="dd901dbb-d62d-4bbc-a0e3-14088baa61ef" providerId="ADAL" clId="{00CC0F90-E511-4590-8CDD-A793BC47972E}" dt="2025-09-10T15:05:15.730" v="79" actId="47"/>
        <pc:sldMkLst>
          <pc:docMk/>
          <pc:sldMk cId="3248124415" sldId="261"/>
        </pc:sldMkLst>
      </pc:sldChg>
      <pc:sldChg chg="del">
        <pc:chgData name="Natàlia  López" userId="dd901dbb-d62d-4bbc-a0e3-14088baa61ef" providerId="ADAL" clId="{00CC0F90-E511-4590-8CDD-A793BC47972E}" dt="2025-09-10T15:05:17.497" v="80" actId="47"/>
        <pc:sldMkLst>
          <pc:docMk/>
          <pc:sldMk cId="1950076786" sldId="262"/>
        </pc:sldMkLst>
      </pc:sldChg>
      <pc:sldChg chg="del">
        <pc:chgData name="Natàlia  López" userId="dd901dbb-d62d-4bbc-a0e3-14088baa61ef" providerId="ADAL" clId="{00CC0F90-E511-4590-8CDD-A793BC47972E}" dt="2025-09-10T15:17:21.620" v="146" actId="47"/>
        <pc:sldMkLst>
          <pc:docMk/>
          <pc:sldMk cId="1893222902" sldId="263"/>
        </pc:sldMkLst>
      </pc:sldChg>
      <pc:sldChg chg="addSp delSp modSp new add del mod">
        <pc:chgData name="Natàlia  López" userId="dd901dbb-d62d-4bbc-a0e3-14088baa61ef" providerId="ADAL" clId="{00CC0F90-E511-4590-8CDD-A793BC47972E}" dt="2025-09-10T15:25:21.980" v="168" actId="47"/>
        <pc:sldMkLst>
          <pc:docMk/>
          <pc:sldMk cId="2061159690" sldId="264"/>
        </pc:sldMkLst>
      </pc:sldChg>
      <pc:sldChg chg="add del">
        <pc:chgData name="Natàlia  López" userId="dd901dbb-d62d-4bbc-a0e3-14088baa61ef" providerId="ADAL" clId="{00CC0F90-E511-4590-8CDD-A793BC47972E}" dt="2025-09-10T15:20:07.461" v="166" actId="47"/>
        <pc:sldMkLst>
          <pc:docMk/>
          <pc:sldMk cId="3823818299" sldId="265"/>
        </pc:sldMkLst>
      </pc:sldChg>
      <pc:sldChg chg="add del">
        <pc:chgData name="Natàlia  López" userId="dd901dbb-d62d-4bbc-a0e3-14088baa61ef" providerId="ADAL" clId="{00CC0F90-E511-4590-8CDD-A793BC47972E}" dt="2025-09-10T15:20:06.611" v="165" actId="47"/>
        <pc:sldMkLst>
          <pc:docMk/>
          <pc:sldMk cId="3863168691" sldId="266"/>
        </pc:sldMkLst>
      </pc:sldChg>
      <pc:sldChg chg="add del">
        <pc:chgData name="Natàlia  López" userId="dd901dbb-d62d-4bbc-a0e3-14088baa61ef" providerId="ADAL" clId="{00CC0F90-E511-4590-8CDD-A793BC47972E}" dt="2025-09-10T15:20:05.487" v="164" actId="47"/>
        <pc:sldMkLst>
          <pc:docMk/>
          <pc:sldMk cId="127705914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csangon95@gmail.com" TargetMode="External"/><Relationship Id="rId7" Type="http://schemas.openxmlformats.org/officeDocument/2006/relationships/image" Target="../media/image4.JPG"/><Relationship Id="rId2" Type="http://schemas.openxmlformats.org/officeDocument/2006/relationships/hyperlink" Target="mailto:cirbelind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181898" y="1914287"/>
            <a:ext cx="92566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i="1" dirty="0"/>
              <a:t>VALIDACIÓN EXTERNA DEL MODELO FLAG PARA LA PREDICCIÓN PRECOZ DE LA PÉRDIDA DE INJERTO HEPÁTICO: ESTUDIO MULTICÉNTRICO</a:t>
            </a:r>
          </a:p>
          <a:p>
            <a:pPr algn="ctr"/>
            <a:r>
              <a:rPr lang="es-ES" sz="2600" b="1" i="1" dirty="0"/>
              <a:t>(FLAG-VAL-2025)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116106" y="3571707"/>
            <a:ext cx="9409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Presenta: </a:t>
            </a:r>
            <a:r>
              <a:rPr lang="es-ES" sz="2000" dirty="0"/>
              <a:t>Belinda Sánchez Pérez</a:t>
            </a:r>
          </a:p>
          <a:p>
            <a:r>
              <a:rPr lang="es-ES" sz="2000" b="1" dirty="0"/>
              <a:t>Promotor: </a:t>
            </a:r>
            <a:r>
              <a:rPr lang="es-ES" sz="2000" dirty="0"/>
              <a:t>Hospital Regional Universitario de Málaga</a:t>
            </a:r>
          </a:p>
          <a:p>
            <a:r>
              <a:rPr lang="es-ES" sz="2000" b="1" dirty="0"/>
              <a:t>Investigador Principal:</a:t>
            </a: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Belinda Sánchez Pérez: </a:t>
            </a:r>
            <a:r>
              <a:rPr lang="es-ES" sz="2000" dirty="0">
                <a:hlinkClick r:id="rId2"/>
              </a:rPr>
              <a:t>cirbelinda@gmail.com</a:t>
            </a:r>
            <a:r>
              <a:rPr lang="es-ES" sz="2000" dirty="0"/>
              <a:t>; 661489698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Claudia Sánchez González: </a:t>
            </a:r>
            <a:r>
              <a:rPr lang="es-ES" sz="2000" dirty="0">
                <a:hlinkClick r:id="rId3"/>
              </a:rPr>
              <a:t>csangon95@gmail.com</a:t>
            </a:r>
            <a:r>
              <a:rPr lang="es-ES" sz="2000" dirty="0"/>
              <a:t>; 678118839</a:t>
            </a:r>
          </a:p>
          <a:p>
            <a:pPr lvl="1" algn="ctr"/>
            <a:r>
              <a:rPr lang="es-ES" sz="2000" dirty="0"/>
              <a:t>https://www.theflagmodel.com/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250856"/>
            <a:ext cx="6093994" cy="400110"/>
            <a:chOff x="-321843" y="6294515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294515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@SETHepatico</a:t>
              </a:r>
              <a:endParaRPr lang="es-ES" sz="2000" dirty="0">
                <a:solidFill>
                  <a:srgbClr val="00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27547"/>
              <a:ext cx="353606" cy="361341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B73F306-189A-13B3-59E8-56D7C4CD4FD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0992" y="89715"/>
            <a:ext cx="11628096" cy="5605261"/>
            <a:chOff x="120992" y="89715"/>
            <a:chExt cx="11628096" cy="560526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46641"/>
              <a:ext cx="985678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3A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2" y="89715"/>
              <a:ext cx="3087370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48854" y="6164954"/>
            <a:ext cx="4965334" cy="557401"/>
            <a:chOff x="6948854" y="6164954"/>
            <a:chExt cx="4965334" cy="557401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64954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90" y="6201231"/>
              <a:ext cx="1229698" cy="484847"/>
            </a:xfrm>
            <a:prstGeom prst="rect">
              <a:avLst/>
            </a:prstGeom>
          </p:spPr>
        </p:pic>
      </p:grpSp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FC16F6A9-1EDF-48B4-F211-EFFEB29A8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06" y="89715"/>
            <a:ext cx="1991302" cy="945811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FA70D9B1-BCC1-5046-8CC5-78DCCEC3F4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51" y="4229870"/>
            <a:ext cx="1017084" cy="11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88AA126-BE99-6C4F-775D-F08CDA7CE6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8793"/>
            <a:ext cx="12192000" cy="517764"/>
            <a:chOff x="0" y="6308793"/>
            <a:chExt cx="12192000" cy="51776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3E1E27A-284F-2F98-EC72-EEB575422C4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616700"/>
              <a:ext cx="12192000" cy="0"/>
            </a:xfrm>
            <a:prstGeom prst="line">
              <a:avLst/>
            </a:prstGeom>
            <a:ln w="76200">
              <a:solidFill>
                <a:srgbClr val="00A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E7EA28C8-083A-D7C8-38D4-7C3EDC5BA7C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743700"/>
              <a:ext cx="12192000" cy="0"/>
            </a:xfrm>
            <a:prstGeom prst="line">
              <a:avLst/>
            </a:prstGeom>
            <a:ln w="76200">
              <a:solidFill>
                <a:srgbClr val="8E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F6F55DDD-B0C7-7220-181B-6BB1DCECE1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011" y="6308793"/>
              <a:ext cx="2057400" cy="504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QuadreDeText 14">
              <a:extLst>
                <a:ext uri="{FF2B5EF4-FFF2-40B4-BE49-F238E27FC236}">
                  <a16:creationId xmlns:a16="http://schemas.microsoft.com/office/drawing/2014/main" id="{DEB3BBC3-33F0-CF0C-C484-83EAF65323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6618" y="6457225"/>
              <a:ext cx="2828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0098D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@SETHepatico</a:t>
              </a:r>
              <a:endParaRPr lang="es-ES" dirty="0">
                <a:solidFill>
                  <a:srgbClr val="0098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F58A4AA-01F6-168B-14AD-1FD8F6BEF76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09" y="6465216"/>
              <a:ext cx="353606" cy="361341"/>
            </a:xfrm>
            <a:prstGeom prst="rect">
              <a:avLst/>
            </a:prstGeom>
          </p:spPr>
        </p:pic>
      </p:grpSp>
      <p:sp>
        <p:nvSpPr>
          <p:cNvPr id="4" name="QuadreDeText 7">
            <a:extLst>
              <a:ext uri="{FF2B5EF4-FFF2-40B4-BE49-F238E27FC236}">
                <a16:creationId xmlns:a16="http://schemas.microsoft.com/office/drawing/2014/main" id="{BFC74933-874C-FFB2-BDE6-C8AF8CBDFF47}"/>
              </a:ext>
            </a:extLst>
          </p:cNvPr>
          <p:cNvSpPr txBox="1"/>
          <p:nvPr/>
        </p:nvSpPr>
        <p:spPr>
          <a:xfrm>
            <a:off x="835312" y="86489"/>
            <a:ext cx="1101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/>
              <a:t>ANTECEDENTES Y OBJETIVOS: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7978D763-DD80-EF28-2C05-2F087873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39" y="5932564"/>
            <a:ext cx="1948405" cy="925436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9912A242-E881-D53C-038E-DA28F7F37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548" cy="900155"/>
          </a:xfrm>
          <a:prstGeom prst="rect">
            <a:avLst/>
          </a:prstGeom>
        </p:spPr>
      </p:pic>
      <p:sp>
        <p:nvSpPr>
          <p:cNvPr id="13" name="QuadreDeText 7">
            <a:extLst>
              <a:ext uri="{FF2B5EF4-FFF2-40B4-BE49-F238E27FC236}">
                <a16:creationId xmlns:a16="http://schemas.microsoft.com/office/drawing/2014/main" id="{CE660625-7EE4-7A52-5A98-41B0E27E4F56}"/>
              </a:ext>
            </a:extLst>
          </p:cNvPr>
          <p:cNvSpPr txBox="1"/>
          <p:nvPr/>
        </p:nvSpPr>
        <p:spPr>
          <a:xfrm>
            <a:off x="931556" y="604065"/>
            <a:ext cx="11012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¿Por qué surge?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La pérdida precoz del injerto sigue siendo un desafío crítico en trasplante hepático.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No existen modelos simples, precoces y aplicables a pie de cama.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FV refleja la función hepática en el momento de la medición </a:t>
            </a:r>
            <a:r>
              <a:rPr lang="es-ES" sz="2000" dirty="0">
                <a:sym typeface="Wingdings" panose="05000000000000000000" pitchFamily="2" charset="2"/>
              </a:rPr>
              <a:t> criterios de Clichy</a:t>
            </a:r>
            <a:endParaRPr lang="es-ES" sz="2000" dirty="0"/>
          </a:p>
        </p:txBody>
      </p:sp>
      <p:sp>
        <p:nvSpPr>
          <p:cNvPr id="2" name="QuadreDeText 7">
            <a:extLst>
              <a:ext uri="{FF2B5EF4-FFF2-40B4-BE49-F238E27FC236}">
                <a16:creationId xmlns:a16="http://schemas.microsoft.com/office/drawing/2014/main" id="{24C63BB3-845F-F1B3-C972-F4D7C02C155B}"/>
              </a:ext>
            </a:extLst>
          </p:cNvPr>
          <p:cNvSpPr txBox="1"/>
          <p:nvPr/>
        </p:nvSpPr>
        <p:spPr>
          <a:xfrm>
            <a:off x="931556" y="2134085"/>
            <a:ext cx="1101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El modelo FLAG (Factor V + ALT en el 2º día postoperatorio)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Estudio piloto (81 pacientes)</a:t>
            </a:r>
            <a:r>
              <a:rPr lang="es-ES" sz="2000" dirty="0"/>
              <a:t>: AUC 0.89 para la pérdida a los 90 días </a:t>
            </a:r>
            <a:r>
              <a:rPr lang="es-ES" sz="2000" dirty="0">
                <a:sym typeface="Wingdings" panose="05000000000000000000" pitchFamily="2" charset="2"/>
              </a:rPr>
              <a:t> FV 37.50</a:t>
            </a:r>
            <a:endParaRPr lang="es-ES" sz="2000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5420135-A87C-3293-6287-AC6EBDED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60604"/>
              </p:ext>
            </p:extLst>
          </p:nvPr>
        </p:nvGraphicFramePr>
        <p:xfrm>
          <a:off x="4640841" y="3934705"/>
          <a:ext cx="6852820" cy="14845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46501">
                  <a:extLst>
                    <a:ext uri="{9D8B030D-6E8A-4147-A177-3AD203B41FA5}">
                      <a16:colId xmlns:a16="http://schemas.microsoft.com/office/drawing/2014/main" val="1297449017"/>
                    </a:ext>
                  </a:extLst>
                </a:gridCol>
                <a:gridCol w="520861">
                  <a:extLst>
                    <a:ext uri="{9D8B030D-6E8A-4147-A177-3AD203B41FA5}">
                      <a16:colId xmlns:a16="http://schemas.microsoft.com/office/drawing/2014/main" val="791026836"/>
                    </a:ext>
                  </a:extLst>
                </a:gridCol>
                <a:gridCol w="597901">
                  <a:extLst>
                    <a:ext uri="{9D8B030D-6E8A-4147-A177-3AD203B41FA5}">
                      <a16:colId xmlns:a16="http://schemas.microsoft.com/office/drawing/2014/main" val="2710360872"/>
                    </a:ext>
                  </a:extLst>
                </a:gridCol>
                <a:gridCol w="566189">
                  <a:extLst>
                    <a:ext uri="{9D8B030D-6E8A-4147-A177-3AD203B41FA5}">
                      <a16:colId xmlns:a16="http://schemas.microsoft.com/office/drawing/2014/main" val="2037315063"/>
                    </a:ext>
                  </a:extLst>
                </a:gridCol>
                <a:gridCol w="614007">
                  <a:extLst>
                    <a:ext uri="{9D8B030D-6E8A-4147-A177-3AD203B41FA5}">
                      <a16:colId xmlns:a16="http://schemas.microsoft.com/office/drawing/2014/main" val="1299091962"/>
                    </a:ext>
                  </a:extLst>
                </a:gridCol>
                <a:gridCol w="976677">
                  <a:extLst>
                    <a:ext uri="{9D8B030D-6E8A-4147-A177-3AD203B41FA5}">
                      <a16:colId xmlns:a16="http://schemas.microsoft.com/office/drawing/2014/main" val="1287573486"/>
                    </a:ext>
                  </a:extLst>
                </a:gridCol>
                <a:gridCol w="532436">
                  <a:extLst>
                    <a:ext uri="{9D8B030D-6E8A-4147-A177-3AD203B41FA5}">
                      <a16:colId xmlns:a16="http://schemas.microsoft.com/office/drawing/2014/main" val="1925094316"/>
                    </a:ext>
                  </a:extLst>
                </a:gridCol>
                <a:gridCol w="1898248">
                  <a:extLst>
                    <a:ext uri="{9D8B030D-6E8A-4147-A177-3AD203B41FA5}">
                      <a16:colId xmlns:a16="http://schemas.microsoft.com/office/drawing/2014/main" val="39222629"/>
                    </a:ext>
                  </a:extLst>
                </a:gridCol>
              </a:tblGrid>
              <a:tr h="391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 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S</a:t>
                      </a:r>
                      <a:endParaRPr lang="es-ES" sz="1600" kern="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E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VPP</a:t>
                      </a:r>
                      <a:endParaRPr lang="es-ES" sz="1600" kern="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VPN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Eficiencia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Xi</a:t>
                      </a:r>
                      <a:r>
                        <a:rPr lang="es-ES" sz="1600" kern="100" baseline="30000">
                          <a:effectLst/>
                        </a:rPr>
                        <a:t>2</a:t>
                      </a:r>
                      <a:r>
                        <a:rPr lang="es-ES" sz="1600" kern="100">
                          <a:effectLst/>
                        </a:rPr>
                        <a:t> (p)</a:t>
                      </a:r>
                      <a:endParaRPr lang="es-ES" sz="1600" kern="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OR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923238"/>
                  </a:ext>
                </a:extLst>
              </a:tr>
              <a:tr h="747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FV &lt; 37,5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ALT &gt; 1539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56%</a:t>
                      </a:r>
                      <a:endParaRPr lang="es-ES" sz="1600" kern="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96%</a:t>
                      </a:r>
                      <a:endParaRPr lang="es-ES" sz="1600" b="1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88%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81%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83%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0,00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32,50</a:t>
                      </a:r>
                      <a:r>
                        <a:rPr lang="es-ES" sz="1600" kern="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(CI95 [6,54-161,52])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812401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8CECE595-9445-5039-1D23-6B4F081355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6065" r="24953" b="6629"/>
          <a:stretch>
            <a:fillRect/>
          </a:stretch>
        </p:blipFill>
        <p:spPr bwMode="auto">
          <a:xfrm>
            <a:off x="931557" y="3321935"/>
            <a:ext cx="3495061" cy="3536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098F749-6D82-DFD7-00D8-C5DE812682E1}"/>
              </a:ext>
            </a:extLst>
          </p:cNvPr>
          <p:cNvSpPr txBox="1"/>
          <p:nvPr/>
        </p:nvSpPr>
        <p:spPr>
          <a:xfrm>
            <a:off x="2606201" y="5346300"/>
            <a:ext cx="156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AUC FV: 0,89</a:t>
            </a:r>
          </a:p>
          <a:p>
            <a:r>
              <a:rPr lang="es-ES" b="1" dirty="0">
                <a:solidFill>
                  <a:srgbClr val="92D050"/>
                </a:solidFill>
              </a:rPr>
              <a:t>AUC ALT: 0,77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E6644A-26BC-808F-FAA5-9FBDE88A13BD}"/>
              </a:ext>
            </a:extLst>
          </p:cNvPr>
          <p:cNvSpPr txBox="1"/>
          <p:nvPr/>
        </p:nvSpPr>
        <p:spPr>
          <a:xfrm>
            <a:off x="6123311" y="5187789"/>
            <a:ext cx="8911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F+: 4%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DD29AD0-20C2-DFD8-D89D-BA8E52BB05FE}"/>
              </a:ext>
            </a:extLst>
          </p:cNvPr>
          <p:cNvSpPr/>
          <p:nvPr/>
        </p:nvSpPr>
        <p:spPr>
          <a:xfrm>
            <a:off x="6225900" y="4663887"/>
            <a:ext cx="685921" cy="483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892C372-CA35-2756-9DDB-7B334C453B37}"/>
              </a:ext>
            </a:extLst>
          </p:cNvPr>
          <p:cNvSpPr txBox="1"/>
          <p:nvPr/>
        </p:nvSpPr>
        <p:spPr>
          <a:xfrm>
            <a:off x="1256569" y="3067372"/>
            <a:ext cx="308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Curva ROC en 2º DPO del FV y ALT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4D75B3-AC53-FFE9-0FE1-7FB02A4FA002}"/>
              </a:ext>
            </a:extLst>
          </p:cNvPr>
          <p:cNvSpPr txBox="1"/>
          <p:nvPr/>
        </p:nvSpPr>
        <p:spPr>
          <a:xfrm>
            <a:off x="2104513" y="6095884"/>
            <a:ext cx="2181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37,50</a:t>
            </a:r>
            <a:r>
              <a:rPr lang="es-ES" dirty="0">
                <a:solidFill>
                  <a:srgbClr val="FF0000"/>
                </a:solidFill>
              </a:rPr>
              <a:t> (S 70%, E 91%)</a:t>
            </a:r>
          </a:p>
        </p:txBody>
      </p: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C2C10135-9B92-4B62-C01A-2CA680EFEADB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921458" y="5097494"/>
            <a:ext cx="1935559" cy="430552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427459FB-4260-ABF6-3325-5AC509CB9BEC}"/>
              </a:ext>
            </a:extLst>
          </p:cNvPr>
          <p:cNvSpPr/>
          <p:nvPr/>
        </p:nvSpPr>
        <p:spPr>
          <a:xfrm>
            <a:off x="1707686" y="4295608"/>
            <a:ext cx="197426" cy="191474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6658D3A-9F94-D72F-A6F2-7464EBEA8548}"/>
              </a:ext>
            </a:extLst>
          </p:cNvPr>
          <p:cNvSpPr txBox="1"/>
          <p:nvPr/>
        </p:nvSpPr>
        <p:spPr>
          <a:xfrm>
            <a:off x="1974203" y="4867868"/>
            <a:ext cx="2181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1539</a:t>
            </a:r>
            <a:r>
              <a:rPr lang="es-ES" dirty="0">
                <a:solidFill>
                  <a:srgbClr val="FF0000"/>
                </a:solidFill>
              </a:rPr>
              <a:t> (S 67%, E 82%)</a:t>
            </a:r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8BCB9DEB-031B-BE5C-84A5-CEEF9ED5E6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38525" y="4690452"/>
            <a:ext cx="672488" cy="168294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trella: 5 puntas 31">
            <a:extLst>
              <a:ext uri="{FF2B5EF4-FFF2-40B4-BE49-F238E27FC236}">
                <a16:creationId xmlns:a16="http://schemas.microsoft.com/office/drawing/2014/main" id="{7760A724-E349-E4F2-CAD9-9561C9167B62}"/>
              </a:ext>
            </a:extLst>
          </p:cNvPr>
          <p:cNvSpPr/>
          <p:nvPr/>
        </p:nvSpPr>
        <p:spPr>
          <a:xfrm>
            <a:off x="1575248" y="4169543"/>
            <a:ext cx="197426" cy="191474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6" grpId="0"/>
      <p:bldP spid="17" grpId="0" animBg="1"/>
      <p:bldP spid="18" grpId="0" animBg="1"/>
      <p:bldP spid="19" grpId="0"/>
      <p:bldP spid="22" grpId="0" animBg="1"/>
      <p:bldP spid="29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594F-465F-A6F6-92BD-C2313353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F10E499C-7299-B8A3-37EB-C14C55F28C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8793"/>
            <a:ext cx="12192000" cy="517764"/>
            <a:chOff x="0" y="6308793"/>
            <a:chExt cx="12192000" cy="51776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416FBF1A-40AB-FEB1-69E6-2E2E1E6DC00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616700"/>
              <a:ext cx="12192000" cy="0"/>
            </a:xfrm>
            <a:prstGeom prst="line">
              <a:avLst/>
            </a:prstGeom>
            <a:ln w="76200">
              <a:solidFill>
                <a:srgbClr val="00A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15FBEC7-0E82-2655-86C9-0831022A123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743700"/>
              <a:ext cx="12192000" cy="0"/>
            </a:xfrm>
            <a:prstGeom prst="line">
              <a:avLst/>
            </a:prstGeom>
            <a:ln w="76200">
              <a:solidFill>
                <a:srgbClr val="8E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8F1440E6-44FA-CD42-625F-D758254553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011" y="6308793"/>
              <a:ext cx="2057400" cy="504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QuadreDeText 14">
              <a:extLst>
                <a:ext uri="{FF2B5EF4-FFF2-40B4-BE49-F238E27FC236}">
                  <a16:creationId xmlns:a16="http://schemas.microsoft.com/office/drawing/2014/main" id="{A1A692F0-9B23-2219-0739-7B387CBC312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6618" y="6457225"/>
              <a:ext cx="2828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0098D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@SETHepatico</a:t>
              </a:r>
              <a:endParaRPr lang="es-ES" dirty="0">
                <a:solidFill>
                  <a:srgbClr val="0098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37D9CA4-E923-4DDF-D9A1-FD9008A213B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09" y="6465216"/>
              <a:ext cx="353606" cy="361341"/>
            </a:xfrm>
            <a:prstGeom prst="rect">
              <a:avLst/>
            </a:prstGeom>
          </p:spPr>
        </p:pic>
      </p:grp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E06103F5-D76C-20C9-F1A1-854BF5333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548" cy="9001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16E886-5E39-958E-A971-25EEBAA98002}"/>
              </a:ext>
            </a:extLst>
          </p:cNvPr>
          <p:cNvSpPr txBox="1"/>
          <p:nvPr/>
        </p:nvSpPr>
        <p:spPr>
          <a:xfrm>
            <a:off x="805452" y="357815"/>
            <a:ext cx="11105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/>
              <a:t>Validación interna (513 pacientes):</a:t>
            </a:r>
            <a:r>
              <a:rPr lang="es-ES" sz="2000" b="1" dirty="0"/>
              <a:t> </a:t>
            </a:r>
            <a:r>
              <a:rPr lang="es-ES" sz="2000" dirty="0"/>
              <a:t>especificidad del 98% a los 7 días y especificidad 99% a los 90 días 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EBBBD89F-1903-740E-6B0E-9D874C601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39" y="5932564"/>
            <a:ext cx="1948405" cy="9254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58AFB18-4668-A4D8-B555-DA5458917395}"/>
              </a:ext>
            </a:extLst>
          </p:cNvPr>
          <p:cNvSpPr txBox="1"/>
          <p:nvPr/>
        </p:nvSpPr>
        <p:spPr>
          <a:xfrm>
            <a:off x="557261" y="5086632"/>
            <a:ext cx="10856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/>
              <a:t>Resultados publicados en Liver Transplantation en 2024. 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8F507F1-42FF-A6F5-21C6-AD465C212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26421"/>
              </p:ext>
            </p:extLst>
          </p:nvPr>
        </p:nvGraphicFramePr>
        <p:xfrm>
          <a:off x="1133747" y="1461084"/>
          <a:ext cx="3587879" cy="19425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68893">
                  <a:extLst>
                    <a:ext uri="{9D8B030D-6E8A-4147-A177-3AD203B41FA5}">
                      <a16:colId xmlns:a16="http://schemas.microsoft.com/office/drawing/2014/main" val="4290630133"/>
                    </a:ext>
                  </a:extLst>
                </a:gridCol>
                <a:gridCol w="848058">
                  <a:extLst>
                    <a:ext uri="{9D8B030D-6E8A-4147-A177-3AD203B41FA5}">
                      <a16:colId xmlns:a16="http://schemas.microsoft.com/office/drawing/2014/main" val="2312318896"/>
                    </a:ext>
                  </a:extLst>
                </a:gridCol>
                <a:gridCol w="650963">
                  <a:extLst>
                    <a:ext uri="{9D8B030D-6E8A-4147-A177-3AD203B41FA5}">
                      <a16:colId xmlns:a16="http://schemas.microsoft.com/office/drawing/2014/main" val="617185860"/>
                    </a:ext>
                  </a:extLst>
                </a:gridCol>
                <a:gridCol w="619965">
                  <a:extLst>
                    <a:ext uri="{9D8B030D-6E8A-4147-A177-3AD203B41FA5}">
                      <a16:colId xmlns:a16="http://schemas.microsoft.com/office/drawing/2014/main" val="538600482"/>
                    </a:ext>
                  </a:extLst>
                </a:gridCol>
              </a:tblGrid>
              <a:tr h="605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 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Pérdida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S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E</a:t>
                      </a:r>
                      <a:endParaRPr lang="es-ES" sz="1600" kern="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672604"/>
                  </a:ext>
                </a:extLst>
              </a:tr>
              <a:tr h="6580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FV &lt; 37,5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ALT &gt; 1539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2º DPO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00" dirty="0">
                          <a:solidFill>
                            <a:schemeClr val="bg1"/>
                          </a:solidFill>
                          <a:effectLst/>
                        </a:rPr>
                        <a:t>90 días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8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44%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effectLst/>
                        </a:rPr>
                        <a:t>99%</a:t>
                      </a:r>
                      <a:endParaRPr lang="es-ES" sz="1600" kern="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849794"/>
                  </a:ext>
                </a:extLst>
              </a:tr>
              <a:tr h="6580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00" dirty="0">
                          <a:solidFill>
                            <a:schemeClr val="bg1"/>
                          </a:solidFill>
                          <a:effectLst/>
                        </a:rPr>
                        <a:t>7 días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98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es-E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9256606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FC47CB89-FB06-2B81-44A2-7E2BA17B9D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153"/>
          <a:stretch>
            <a:fillRect/>
          </a:stretch>
        </p:blipFill>
        <p:spPr>
          <a:xfrm>
            <a:off x="7099014" y="4544162"/>
            <a:ext cx="4560433" cy="1485051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64AD9E85-0049-A10E-95D2-04DC80FF539C}"/>
              </a:ext>
            </a:extLst>
          </p:cNvPr>
          <p:cNvSpPr/>
          <p:nvPr/>
        </p:nvSpPr>
        <p:spPr>
          <a:xfrm>
            <a:off x="4032480" y="2195368"/>
            <a:ext cx="685921" cy="483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BD7F55-4C0D-4E43-9705-0B354B432711}"/>
              </a:ext>
            </a:extLst>
          </p:cNvPr>
          <p:cNvSpPr txBox="1"/>
          <p:nvPr/>
        </p:nvSpPr>
        <p:spPr>
          <a:xfrm>
            <a:off x="3929891" y="1771683"/>
            <a:ext cx="8911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F+: 1%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503A764-F1E8-A788-71BB-FA81B7E12315}"/>
              </a:ext>
            </a:extLst>
          </p:cNvPr>
          <p:cNvSpPr/>
          <p:nvPr/>
        </p:nvSpPr>
        <p:spPr>
          <a:xfrm>
            <a:off x="4032481" y="2805832"/>
            <a:ext cx="685921" cy="483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A0BB600-A545-A650-2ABD-5004969DFDC9}"/>
              </a:ext>
            </a:extLst>
          </p:cNvPr>
          <p:cNvSpPr txBox="1"/>
          <p:nvPr/>
        </p:nvSpPr>
        <p:spPr>
          <a:xfrm>
            <a:off x="3929891" y="3289797"/>
            <a:ext cx="8911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F+: 2%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B7EACB1-39AD-C8D9-78BB-FA4D486071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20" t="8729" r="848" b="12486"/>
          <a:stretch>
            <a:fillRect/>
          </a:stretch>
        </p:blipFill>
        <p:spPr>
          <a:xfrm>
            <a:off x="5570291" y="1390189"/>
            <a:ext cx="5713894" cy="254486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7BA3C79-BE78-FC5C-2471-07E2D53A3669}"/>
              </a:ext>
            </a:extLst>
          </p:cNvPr>
          <p:cNvSpPr txBox="1"/>
          <p:nvPr/>
        </p:nvSpPr>
        <p:spPr>
          <a:xfrm>
            <a:off x="5375004" y="968779"/>
            <a:ext cx="610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Probabilidad de pérdida de injerto a los 7 días con FV+ALT del 2º DPO</a:t>
            </a:r>
          </a:p>
        </p:txBody>
      </p:sp>
    </p:spTree>
    <p:extLst>
      <p:ext uri="{BB962C8B-B14F-4D97-AF65-F5344CB8AC3E}">
        <p14:creationId xmlns:p14="http://schemas.microsoft.com/office/powerpoint/2010/main" val="18005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 animBg="1"/>
      <p:bldP spid="17" grpId="0" animBg="1"/>
      <p:bldP spid="18" grpId="0" animBg="1"/>
      <p:bldP spid="19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7E497-60E4-985E-58FB-61883DF3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5F66FAD8-1097-A3A4-D5BE-8C7335BB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548" cy="90015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F5C0DEE-3E57-7E51-01A0-71A80E89A2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8793"/>
            <a:ext cx="12192000" cy="517764"/>
            <a:chOff x="0" y="6308793"/>
            <a:chExt cx="12192000" cy="51776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18CCC132-F39A-4BD9-1E88-FEBB62DD393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616700"/>
              <a:ext cx="12192000" cy="0"/>
            </a:xfrm>
            <a:prstGeom prst="line">
              <a:avLst/>
            </a:prstGeom>
            <a:ln w="76200">
              <a:solidFill>
                <a:srgbClr val="00A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55CA2E8-B753-78D1-F85A-893DE117FB8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743700"/>
              <a:ext cx="12192000" cy="0"/>
            </a:xfrm>
            <a:prstGeom prst="line">
              <a:avLst/>
            </a:prstGeom>
            <a:ln w="76200">
              <a:solidFill>
                <a:srgbClr val="8E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5E98E25F-380A-3D77-EE67-085131B1C3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011" y="6308793"/>
              <a:ext cx="2057400" cy="504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QuadreDeText 14">
              <a:extLst>
                <a:ext uri="{FF2B5EF4-FFF2-40B4-BE49-F238E27FC236}">
                  <a16:creationId xmlns:a16="http://schemas.microsoft.com/office/drawing/2014/main" id="{A8D263E1-5F61-F49A-38FF-BB8A6FC559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6618" y="6457225"/>
              <a:ext cx="2828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0098D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@SETHepatico</a:t>
              </a:r>
              <a:endParaRPr lang="es-ES" dirty="0">
                <a:solidFill>
                  <a:srgbClr val="0098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509D4EE5-59A5-E420-9BB4-5ABC55DC14F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09" y="6465216"/>
              <a:ext cx="353606" cy="361341"/>
            </a:xfrm>
            <a:prstGeom prst="rect">
              <a:avLst/>
            </a:prstGeom>
          </p:spPr>
        </p:pic>
      </p:grpSp>
      <p:sp>
        <p:nvSpPr>
          <p:cNvPr id="3" name="QuadreDeText 7">
            <a:extLst>
              <a:ext uri="{FF2B5EF4-FFF2-40B4-BE49-F238E27FC236}">
                <a16:creationId xmlns:a16="http://schemas.microsoft.com/office/drawing/2014/main" id="{B361800C-09CA-4865-6F06-D1E5C0C0EEA5}"/>
              </a:ext>
            </a:extLst>
          </p:cNvPr>
          <p:cNvSpPr txBox="1"/>
          <p:nvPr/>
        </p:nvSpPr>
        <p:spPr>
          <a:xfrm>
            <a:off x="629856" y="153853"/>
            <a:ext cx="11389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Tipo: </a:t>
            </a:r>
            <a:r>
              <a:rPr lang="es-ES" sz="2000" dirty="0"/>
              <a:t>observacional prospectivo multicéntrico</a:t>
            </a:r>
          </a:p>
          <a:p>
            <a:endParaRPr lang="es-ES" sz="2000" dirty="0"/>
          </a:p>
          <a:p>
            <a:r>
              <a:rPr lang="es-ES" sz="2000" b="1" i="1" dirty="0"/>
              <a:t> OBJETIVOS:</a:t>
            </a:r>
          </a:p>
          <a:p>
            <a:endParaRPr lang="es-ES" sz="2000" b="1" i="1" dirty="0"/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ES" sz="2000" i="1" u="sng" dirty="0"/>
              <a:t>PRINCIPAL: </a:t>
            </a:r>
          </a:p>
          <a:p>
            <a:pPr lvl="1" algn="just"/>
            <a:endParaRPr lang="es-ES" sz="2000" dirty="0"/>
          </a:p>
          <a:p>
            <a:pPr lvl="1" algn="just"/>
            <a:r>
              <a:rPr lang="es-ES" sz="2000" dirty="0"/>
              <a:t>	Validación externa del modelo FLAG para la predicción precoz de pérdida de injerto secundaria a    	disfunción hepática a los 7 y 90 días tras el trasplante hepático.</a:t>
            </a:r>
          </a:p>
          <a:p>
            <a:pPr lvl="1" algn="just"/>
            <a:endParaRPr lang="es-ES" sz="2000" dirty="0"/>
          </a:p>
          <a:p>
            <a:pPr lvl="1" algn="just"/>
            <a:r>
              <a:rPr lang="es-ES" sz="2000" dirty="0"/>
              <a:t>					</a:t>
            </a:r>
            <a:r>
              <a:rPr lang="es-ES" sz="2000" b="1" i="1" dirty="0"/>
              <a:t>Pérdida de injerto </a:t>
            </a:r>
          </a:p>
          <a:p>
            <a:pPr lvl="1" algn="just"/>
            <a:r>
              <a:rPr lang="es-ES" sz="2000" dirty="0"/>
              <a:t>	</a:t>
            </a:r>
            <a:r>
              <a:rPr lang="es-ES" sz="2000" b="1" i="1" dirty="0">
                <a:solidFill>
                  <a:schemeClr val="accent1">
                    <a:lumMod val="75000"/>
                  </a:schemeClr>
                </a:solidFill>
              </a:rPr>
              <a:t>exitus o retrasplante, excluyendo causas no hepáticas y vasculares sin disfunción de injerto</a:t>
            </a:r>
            <a:endParaRPr lang="es-ES" sz="2000" dirty="0"/>
          </a:p>
          <a:p>
            <a:pPr lvl="1" algn="just"/>
            <a:endParaRPr lang="es-ES" sz="2000" dirty="0"/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ES" sz="2000" i="1" u="sng" dirty="0"/>
              <a:t>SECUNDARIOS: </a:t>
            </a:r>
          </a:p>
          <a:p>
            <a:pPr lvl="1" algn="just"/>
            <a:endParaRPr lang="es-ES" sz="2000" i="1" u="sng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Comparar el rendimiento diagnóstico del modelo FLAG con otros modelos validados,</a:t>
            </a:r>
          </a:p>
          <a:p>
            <a:pPr lvl="2" algn="just"/>
            <a:r>
              <a:rPr lang="es-ES" sz="2000" dirty="0"/>
              <a:t>      como el MEAF.</a:t>
            </a:r>
          </a:p>
          <a:p>
            <a:pPr lvl="2" algn="just"/>
            <a:endParaRPr lang="es-ES" sz="2000" b="1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Análisis de supervivencia: supervivencia del injerto y  del paciente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Plataforma: </a:t>
            </a:r>
            <a:r>
              <a:rPr lang="es-ES" sz="2000" dirty="0" err="1"/>
              <a:t>RedCap</a:t>
            </a:r>
            <a:r>
              <a:rPr lang="es-ES" sz="2000" dirty="0"/>
              <a:t> </a:t>
            </a:r>
          </a:p>
        </p:txBody>
      </p:sp>
      <p:sp>
        <p:nvSpPr>
          <p:cNvPr id="7" name="QuadreDeText 7">
            <a:extLst>
              <a:ext uri="{FF2B5EF4-FFF2-40B4-BE49-F238E27FC236}">
                <a16:creationId xmlns:a16="http://schemas.microsoft.com/office/drawing/2014/main" id="{3642376B-CDBF-B902-383D-E6D35E80CF9A}"/>
              </a:ext>
            </a:extLst>
          </p:cNvPr>
          <p:cNvSpPr txBox="1"/>
          <p:nvPr/>
        </p:nvSpPr>
        <p:spPr>
          <a:xfrm>
            <a:off x="7014411" y="69420"/>
            <a:ext cx="374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METODOLOGIA Y DISEÑO</a:t>
            </a: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67457A45-13F4-5239-6F0E-6D599F23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39" y="5932564"/>
            <a:ext cx="1948405" cy="92543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6E6F6D8-D1F2-7BDE-04EE-2393F8E4A775}"/>
              </a:ext>
            </a:extLst>
          </p:cNvPr>
          <p:cNvSpPr/>
          <p:nvPr/>
        </p:nvSpPr>
        <p:spPr>
          <a:xfrm>
            <a:off x="1495425" y="2948354"/>
            <a:ext cx="9772650" cy="7143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07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5E5B2F-9F88-D851-B32A-BF28FA49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486BEDA2-5644-A6EB-B3C4-9F25C3BE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548" cy="90015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1F1F1903-5E1B-9602-3A7C-42D19E93D8F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8793"/>
            <a:ext cx="12192000" cy="517764"/>
            <a:chOff x="0" y="6308793"/>
            <a:chExt cx="12192000" cy="51776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FC74BF6D-F2B5-4B44-1E09-98679BB966F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616700"/>
              <a:ext cx="12192000" cy="0"/>
            </a:xfrm>
            <a:prstGeom prst="line">
              <a:avLst/>
            </a:prstGeom>
            <a:ln w="76200">
              <a:solidFill>
                <a:srgbClr val="00A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4EF68F3-E1CF-3BE2-2DAC-0B9C7A7B019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743700"/>
              <a:ext cx="12192000" cy="0"/>
            </a:xfrm>
            <a:prstGeom prst="line">
              <a:avLst/>
            </a:prstGeom>
            <a:ln w="76200">
              <a:solidFill>
                <a:srgbClr val="8E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A8292F07-EBC8-AE70-B71D-9C5AC95B06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011" y="6308793"/>
              <a:ext cx="2057400" cy="504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QuadreDeText 14">
              <a:extLst>
                <a:ext uri="{FF2B5EF4-FFF2-40B4-BE49-F238E27FC236}">
                  <a16:creationId xmlns:a16="http://schemas.microsoft.com/office/drawing/2014/main" id="{1F7A2029-BDCF-6DF1-2FC1-FEAFFFFB7F7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6618" y="6457225"/>
              <a:ext cx="2828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0098D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@SETHepatico</a:t>
              </a:r>
              <a:endParaRPr lang="es-ES" dirty="0">
                <a:solidFill>
                  <a:srgbClr val="0098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A77CEDB-AC78-FCF9-32D3-622255F9A84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09" y="6465216"/>
              <a:ext cx="353606" cy="361341"/>
            </a:xfrm>
            <a:prstGeom prst="rect">
              <a:avLst/>
            </a:prstGeom>
          </p:spPr>
        </p:pic>
      </p:grpSp>
      <p:sp>
        <p:nvSpPr>
          <p:cNvPr id="3" name="QuadreDeText 7">
            <a:extLst>
              <a:ext uri="{FF2B5EF4-FFF2-40B4-BE49-F238E27FC236}">
                <a16:creationId xmlns:a16="http://schemas.microsoft.com/office/drawing/2014/main" id="{054CE098-D280-5311-BF3D-82B4F5C11D21}"/>
              </a:ext>
            </a:extLst>
          </p:cNvPr>
          <p:cNvSpPr txBox="1"/>
          <p:nvPr/>
        </p:nvSpPr>
        <p:spPr>
          <a:xfrm>
            <a:off x="676656" y="313308"/>
            <a:ext cx="11389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Tipo: </a:t>
            </a:r>
            <a:r>
              <a:rPr lang="es-ES" sz="2000" dirty="0"/>
              <a:t>observacional prospectivo multicéntrico</a:t>
            </a:r>
          </a:p>
          <a:p>
            <a:endParaRPr lang="es-ES" sz="2000" b="1" dirty="0"/>
          </a:p>
          <a:p>
            <a:pPr algn="just"/>
            <a:r>
              <a:rPr lang="es-ES" sz="2000" b="1" dirty="0"/>
              <a:t>Variable de estudio: </a:t>
            </a:r>
            <a:r>
              <a:rPr lang="es-ES" sz="2000" i="1" u="sng" dirty="0"/>
              <a:t>poder predictivo del modelo FLAG para la pérdida de injerto (7 días y 90 días). </a:t>
            </a:r>
          </a:p>
          <a:p>
            <a:pPr algn="just"/>
            <a:endParaRPr lang="es-ES" sz="20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Pérdida de injerto = exitus o retrasplante, excluyendo causas no hepáticas y vasculares sin disfunción de injerto.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Variables: </a:t>
            </a:r>
            <a:r>
              <a:rPr lang="es-ES" sz="2000" dirty="0"/>
              <a:t>sencillas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/>
              <a:t>Variables demográficas básicas del donante y receptor, así como variables quirúrgicas. 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/>
              <a:t>Factor V y ALT al 2º DPO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Poder predictivo del modelo FLAG (FV&lt;37.50 + ALT&gt;1539) para la pérdida a los 7 y 90 días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Análisis de supervivencia: supervivencia del injerto y supervivencia del paciente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/>
              <a:t>Comparación con score MEAF: valor máximo registrado entre el 1er y 3er día postoperatorio de ALT e INR, y el valor de la bilirrubina total del 3er día postoperatorio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/>
          </a:p>
          <a:p>
            <a:pPr algn="just"/>
            <a:r>
              <a:rPr lang="es-ES" sz="2000" b="1" dirty="0"/>
              <a:t>Plataforma: </a:t>
            </a:r>
            <a:r>
              <a:rPr lang="es-ES" sz="2000" dirty="0" err="1"/>
              <a:t>RedCap</a:t>
            </a:r>
            <a:r>
              <a:rPr lang="es-ES" sz="2000" dirty="0"/>
              <a:t> </a:t>
            </a:r>
          </a:p>
        </p:txBody>
      </p:sp>
      <p:sp>
        <p:nvSpPr>
          <p:cNvPr id="7" name="QuadreDeText 7">
            <a:extLst>
              <a:ext uri="{FF2B5EF4-FFF2-40B4-BE49-F238E27FC236}">
                <a16:creationId xmlns:a16="http://schemas.microsoft.com/office/drawing/2014/main" id="{13611D9E-43DB-7D5C-7F1F-ED1AE47CC756}"/>
              </a:ext>
            </a:extLst>
          </p:cNvPr>
          <p:cNvSpPr txBox="1"/>
          <p:nvPr/>
        </p:nvSpPr>
        <p:spPr>
          <a:xfrm>
            <a:off x="4221019" y="27796"/>
            <a:ext cx="374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METODOLOGIA Y DISEÑO</a:t>
            </a: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FD8B8F87-A76F-B080-CC00-5639419B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39" y="5932564"/>
            <a:ext cx="1948405" cy="9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7648-1E37-CB30-2D6B-AF028CA5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73C144E4-A6B4-637B-387B-DA0966428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8793"/>
            <a:ext cx="12192000" cy="517764"/>
            <a:chOff x="0" y="6308793"/>
            <a:chExt cx="12192000" cy="51776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19EBF3D1-83FE-87D7-695E-E12F0C31B39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616700"/>
              <a:ext cx="12192000" cy="0"/>
            </a:xfrm>
            <a:prstGeom prst="line">
              <a:avLst/>
            </a:prstGeom>
            <a:ln w="76200">
              <a:solidFill>
                <a:srgbClr val="00A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14D89D2-B9B9-7F6D-4145-5E510D164AF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743700"/>
              <a:ext cx="12192000" cy="0"/>
            </a:xfrm>
            <a:prstGeom prst="line">
              <a:avLst/>
            </a:prstGeom>
            <a:ln w="76200">
              <a:solidFill>
                <a:srgbClr val="8E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AA311C8F-5301-DA75-99B2-DFB83388AC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011" y="6308793"/>
              <a:ext cx="2057400" cy="504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QuadreDeText 14">
              <a:extLst>
                <a:ext uri="{FF2B5EF4-FFF2-40B4-BE49-F238E27FC236}">
                  <a16:creationId xmlns:a16="http://schemas.microsoft.com/office/drawing/2014/main" id="{8C676F60-ECFB-77CA-A896-E8DD9D633B6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6618" y="6457225"/>
              <a:ext cx="28284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rgbClr val="0098DA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@SETHepatico</a:t>
              </a:r>
              <a:endParaRPr lang="es-ES" dirty="0">
                <a:solidFill>
                  <a:srgbClr val="0098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661D332-AFCC-597F-2E7C-39B1B3C370D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09" y="6465216"/>
              <a:ext cx="353606" cy="361341"/>
            </a:xfrm>
            <a:prstGeom prst="rect">
              <a:avLst/>
            </a:prstGeom>
          </p:spPr>
        </p:pic>
      </p:grpSp>
      <p:sp>
        <p:nvSpPr>
          <p:cNvPr id="2" name="QuadreDeText 7">
            <a:extLst>
              <a:ext uri="{FF2B5EF4-FFF2-40B4-BE49-F238E27FC236}">
                <a16:creationId xmlns:a16="http://schemas.microsoft.com/office/drawing/2014/main" id="{1A7C6640-497F-FAE7-7E0C-612B69C360CD}"/>
              </a:ext>
            </a:extLst>
          </p:cNvPr>
          <p:cNvSpPr txBox="1"/>
          <p:nvPr/>
        </p:nvSpPr>
        <p:spPr>
          <a:xfrm>
            <a:off x="459147" y="846408"/>
            <a:ext cx="115085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/>
              <a:t>PLAN DE AUTORIAS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Primer y último autor: investigadores principales (centro promotor)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1 autor por centro participante: orden según número de casos aportados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Centros con mayor contribución podrían incluir hasta 2 autores según requisitos editoriales</a:t>
            </a:r>
          </a:p>
          <a:p>
            <a:pPr algn="just"/>
            <a:endParaRPr lang="es-ES" dirty="0"/>
          </a:p>
          <a:p>
            <a:pPr algn="just"/>
            <a:r>
              <a:rPr lang="es-ES" sz="2000" b="1" i="1" dirty="0"/>
              <a:t>DIFUSIÓN:</a:t>
            </a:r>
          </a:p>
          <a:p>
            <a:pPr algn="just"/>
            <a:r>
              <a:rPr lang="es-ES" dirty="0"/>
              <a:t>Se realizará al menos una publicación en una revista de alto impacto (Q1-Q2) y serán presentados en congresos nacionales e internacionales. </a:t>
            </a:r>
            <a:endParaRPr lang="es-ES" b="1" i="1" dirty="0"/>
          </a:p>
        </p:txBody>
      </p:sp>
      <p:sp>
        <p:nvSpPr>
          <p:cNvPr id="7" name="QuadreDeText 7">
            <a:extLst>
              <a:ext uri="{FF2B5EF4-FFF2-40B4-BE49-F238E27FC236}">
                <a16:creationId xmlns:a16="http://schemas.microsoft.com/office/drawing/2014/main" id="{23728950-8FF6-71FE-71DD-38C739A45C82}"/>
              </a:ext>
            </a:extLst>
          </p:cNvPr>
          <p:cNvSpPr txBox="1"/>
          <p:nvPr/>
        </p:nvSpPr>
        <p:spPr>
          <a:xfrm>
            <a:off x="494441" y="3441179"/>
            <a:ext cx="7058896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sz="2400" b="1" i="1" dirty="0"/>
              <a:t>CENTROS PARTICIPANTES ACTUALES:</a:t>
            </a:r>
          </a:p>
          <a:p>
            <a:r>
              <a:rPr lang="es-ES" sz="2000" dirty="0"/>
              <a:t>-</a:t>
            </a:r>
            <a:r>
              <a:rPr lang="es-ES" sz="2400" b="1" i="1" dirty="0"/>
              <a:t>    </a:t>
            </a:r>
            <a:r>
              <a:rPr lang="es-ES" sz="2000" dirty="0"/>
              <a:t>Hospital Regional Universitario de Málaga 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Hospital Universitario y Politécnico La Fe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Hospital Clínico Universitario Virgen de la Arrixaca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Hospital Universitario de Cruces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Hospital Universitario Rio </a:t>
            </a:r>
            <a:r>
              <a:rPr lang="es-ES" sz="2000" dirty="0" err="1"/>
              <a:t>Hortega</a:t>
            </a:r>
            <a:endParaRPr lang="es-ES" sz="2000" dirty="0"/>
          </a:p>
          <a:p>
            <a:pPr marL="342900" indent="-342900">
              <a:buFontTx/>
              <a:buChar char="-"/>
            </a:pPr>
            <a:r>
              <a:rPr lang="es-ES" sz="2000" dirty="0"/>
              <a:t>Hospital Universitario Virgen de las Nieves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Hospital Universitario Son </a:t>
            </a:r>
            <a:r>
              <a:rPr lang="es-ES" sz="2000" dirty="0" err="1"/>
              <a:t>Espases</a:t>
            </a:r>
            <a:endParaRPr lang="es-ES" dirty="0"/>
          </a:p>
        </p:txBody>
      </p:sp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9FBB86AF-144F-A9B1-42DE-2CB515F0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548" cy="900155"/>
          </a:xfrm>
          <a:prstGeom prst="rect">
            <a:avLst/>
          </a:prstGeom>
        </p:spPr>
      </p:pic>
      <p:pic>
        <p:nvPicPr>
          <p:cNvPr id="16" name="Imagen 15" descr="Diagrama&#10;&#10;El contenido generado por IA puede ser incorrecto.">
            <a:extLst>
              <a:ext uri="{FF2B5EF4-FFF2-40B4-BE49-F238E27FC236}">
                <a16:creationId xmlns:a16="http://schemas.microsoft.com/office/drawing/2014/main" id="{ACBD8CD8-AA71-0581-6727-00692F11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48" y="3451477"/>
            <a:ext cx="3540128" cy="2659522"/>
          </a:xfrm>
          <a:prstGeom prst="rect">
            <a:avLst/>
          </a:prstGeom>
        </p:spPr>
      </p:pic>
      <p:pic>
        <p:nvPicPr>
          <p:cNvPr id="17" name="Imagen 16" descr="Logotipo&#10;&#10;El contenido generado por IA puede ser incorrecto.">
            <a:extLst>
              <a:ext uri="{FF2B5EF4-FFF2-40B4-BE49-F238E27FC236}">
                <a16:creationId xmlns:a16="http://schemas.microsoft.com/office/drawing/2014/main" id="{BC515782-7620-86CE-1977-4614CB94E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84" y="5612257"/>
            <a:ext cx="226967" cy="254571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7F2F135F-550D-7669-FD4A-BE491E69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36" y="5503872"/>
            <a:ext cx="226967" cy="254571"/>
          </a:xfrm>
          <a:prstGeom prst="rect">
            <a:avLst/>
          </a:prstGeom>
        </p:spPr>
      </p:pic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9CC90A79-0CA3-4FE3-0FAC-99309F39C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94" y="4782065"/>
            <a:ext cx="226967" cy="254571"/>
          </a:xfrm>
          <a:prstGeom prst="rect">
            <a:avLst/>
          </a:prstGeom>
        </p:spPr>
      </p:pic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B6B8A236-B22D-0484-58E6-9892454CA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93" y="4648157"/>
            <a:ext cx="226967" cy="254571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B354E2A0-30D2-39B2-F696-15BC2A30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97" y="4119184"/>
            <a:ext cx="226967" cy="254571"/>
          </a:xfrm>
          <a:prstGeom prst="rect">
            <a:avLst/>
          </a:prstGeom>
        </p:spPr>
      </p:pic>
      <p:pic>
        <p:nvPicPr>
          <p:cNvPr id="22" name="Imagen 21" descr="Logotipo&#10;&#10;El contenido generado por IA puede ser incorrecto.">
            <a:extLst>
              <a:ext uri="{FF2B5EF4-FFF2-40B4-BE49-F238E27FC236}">
                <a16:creationId xmlns:a16="http://schemas.microsoft.com/office/drawing/2014/main" id="{0DC82F13-CC31-047C-4198-ACCCAB11E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46" y="3614464"/>
            <a:ext cx="226967" cy="254571"/>
          </a:xfrm>
          <a:prstGeom prst="rect">
            <a:avLst/>
          </a:prstGeom>
        </p:spPr>
      </p:pic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8113E789-6D16-235E-7A00-CD4D01B91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87" y="5277905"/>
            <a:ext cx="226967" cy="254571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2543CFB3-9A80-C9D7-0BA5-5C98B11F1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39" y="5932564"/>
            <a:ext cx="1948405" cy="925436"/>
          </a:xfrm>
          <a:prstGeom prst="rect">
            <a:avLst/>
          </a:prstGeom>
        </p:spPr>
      </p:pic>
      <p:sp>
        <p:nvSpPr>
          <p:cNvPr id="3" name="QuadreDeText 7">
            <a:extLst>
              <a:ext uri="{FF2B5EF4-FFF2-40B4-BE49-F238E27FC236}">
                <a16:creationId xmlns:a16="http://schemas.microsoft.com/office/drawing/2014/main" id="{23F242D6-B5BD-2154-C1F4-FA6DF0E40A7F}"/>
              </a:ext>
            </a:extLst>
          </p:cNvPr>
          <p:cNvSpPr txBox="1"/>
          <p:nvPr/>
        </p:nvSpPr>
        <p:spPr>
          <a:xfrm>
            <a:off x="1247785" y="2126646"/>
            <a:ext cx="1103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CRONOGRAMA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509C299D-5C6E-DDD2-A51D-9A3BC7868B20}"/>
              </a:ext>
            </a:extLst>
          </p:cNvPr>
          <p:cNvCxnSpPr>
            <a:cxnSpLocks/>
            <a:stCxn id="65" idx="6"/>
          </p:cNvCxnSpPr>
          <p:nvPr/>
        </p:nvCxnSpPr>
        <p:spPr>
          <a:xfrm flipV="1">
            <a:off x="2498789" y="3854752"/>
            <a:ext cx="7915501" cy="34220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444C217-AB17-548F-8B7C-984F5C39C780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3735335" y="3577850"/>
            <a:ext cx="0" cy="273199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871D435-559D-8C2C-D32C-174E8B837963}"/>
              </a:ext>
            </a:extLst>
          </p:cNvPr>
          <p:cNvSpPr txBox="1"/>
          <p:nvPr/>
        </p:nvSpPr>
        <p:spPr>
          <a:xfrm>
            <a:off x="2790094" y="2996032"/>
            <a:ext cx="189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C000"/>
                </a:solidFill>
              </a:rPr>
              <a:t>Inicio de recogida de datos oficial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09B67B58-F8BB-BEE1-3CF5-3F01D709CBA1}"/>
              </a:ext>
            </a:extLst>
          </p:cNvPr>
          <p:cNvCxnSpPr>
            <a:cxnSpLocks/>
          </p:cNvCxnSpPr>
          <p:nvPr/>
        </p:nvCxnSpPr>
        <p:spPr>
          <a:xfrm flipV="1">
            <a:off x="5864150" y="3703735"/>
            <a:ext cx="0" cy="483464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1025D82-25A5-D111-A655-70E0B1907CB9}"/>
              </a:ext>
            </a:extLst>
          </p:cNvPr>
          <p:cNvSpPr txBox="1"/>
          <p:nvPr/>
        </p:nvSpPr>
        <p:spPr>
          <a:xfrm>
            <a:off x="4962025" y="4161549"/>
            <a:ext cx="180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C000"/>
                </a:solidFill>
              </a:rPr>
              <a:t>Resultados preliminares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C952B854-8FA7-6413-315A-DA3067356F40}"/>
              </a:ext>
            </a:extLst>
          </p:cNvPr>
          <p:cNvCxnSpPr>
            <a:cxnSpLocks/>
          </p:cNvCxnSpPr>
          <p:nvPr/>
        </p:nvCxnSpPr>
        <p:spPr>
          <a:xfrm flipV="1">
            <a:off x="8516393" y="3511357"/>
            <a:ext cx="0" cy="367311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A36C84B-0F86-F5B5-CC6C-929366371E4A}"/>
              </a:ext>
            </a:extLst>
          </p:cNvPr>
          <p:cNvSpPr txBox="1"/>
          <p:nvPr/>
        </p:nvSpPr>
        <p:spPr>
          <a:xfrm>
            <a:off x="7677750" y="2970305"/>
            <a:ext cx="167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C000"/>
                </a:solidFill>
              </a:rPr>
              <a:t>Máximo de</a:t>
            </a:r>
          </a:p>
          <a:p>
            <a:pPr algn="ctr"/>
            <a:r>
              <a:rPr lang="es-ES" b="1" dirty="0">
                <a:solidFill>
                  <a:srgbClr val="FFC000"/>
                </a:solidFill>
              </a:rPr>
              <a:t>500 pacientes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7949652E-854C-C4AC-1794-F304AD031A82}"/>
              </a:ext>
            </a:extLst>
          </p:cNvPr>
          <p:cNvSpPr/>
          <p:nvPr/>
        </p:nvSpPr>
        <p:spPr>
          <a:xfrm>
            <a:off x="1955885" y="3647240"/>
            <a:ext cx="542904" cy="483464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F872043-2646-00A3-178A-E07065E25E25}"/>
              </a:ext>
            </a:extLst>
          </p:cNvPr>
          <p:cNvSpPr txBox="1"/>
          <p:nvPr/>
        </p:nvSpPr>
        <p:spPr>
          <a:xfrm>
            <a:off x="3077735" y="3921659"/>
            <a:ext cx="142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01/01/2026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AD8171D-5BB5-9F61-2FD5-7039CA34FFF3}"/>
              </a:ext>
            </a:extLst>
          </p:cNvPr>
          <p:cNvSpPr txBox="1"/>
          <p:nvPr/>
        </p:nvSpPr>
        <p:spPr>
          <a:xfrm>
            <a:off x="5224631" y="3511357"/>
            <a:ext cx="142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01/01/2027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5DD90260-2F51-72E6-14E9-C3E5156B8741}"/>
              </a:ext>
            </a:extLst>
          </p:cNvPr>
          <p:cNvSpPr txBox="1"/>
          <p:nvPr/>
        </p:nvSpPr>
        <p:spPr>
          <a:xfrm>
            <a:off x="8207126" y="3899270"/>
            <a:ext cx="67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2027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68B5F46-82FB-04D0-EB68-DC3C31B90F25}"/>
              </a:ext>
            </a:extLst>
          </p:cNvPr>
          <p:cNvSpPr/>
          <p:nvPr/>
        </p:nvSpPr>
        <p:spPr>
          <a:xfrm>
            <a:off x="5108733" y="4202624"/>
            <a:ext cx="1510609" cy="583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CBF308D-5BA0-FE3B-7E36-B6F1F36D5623}"/>
              </a:ext>
            </a:extLst>
          </p:cNvPr>
          <p:cNvSpPr/>
          <p:nvPr/>
        </p:nvSpPr>
        <p:spPr>
          <a:xfrm>
            <a:off x="2819151" y="2994567"/>
            <a:ext cx="1832367" cy="583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404DFB2-1F74-CC5A-B8EE-E9A4477CC970}"/>
              </a:ext>
            </a:extLst>
          </p:cNvPr>
          <p:cNvSpPr/>
          <p:nvPr/>
        </p:nvSpPr>
        <p:spPr>
          <a:xfrm>
            <a:off x="7735787" y="3000258"/>
            <a:ext cx="1510609" cy="583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strella: 5 puntas 71">
            <a:extLst>
              <a:ext uri="{FF2B5EF4-FFF2-40B4-BE49-F238E27FC236}">
                <a16:creationId xmlns:a16="http://schemas.microsoft.com/office/drawing/2014/main" id="{06F5BEF7-9685-0483-3326-8853936BACE8}"/>
              </a:ext>
            </a:extLst>
          </p:cNvPr>
          <p:cNvSpPr/>
          <p:nvPr/>
        </p:nvSpPr>
        <p:spPr>
          <a:xfrm>
            <a:off x="6945880" y="3651012"/>
            <a:ext cx="517458" cy="455313"/>
          </a:xfrm>
          <a:prstGeom prst="star5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3" name="Estrella: 5 puntas 72">
            <a:extLst>
              <a:ext uri="{FF2B5EF4-FFF2-40B4-BE49-F238E27FC236}">
                <a16:creationId xmlns:a16="http://schemas.microsoft.com/office/drawing/2014/main" id="{E9AC0CC3-E19D-12D0-F84A-9B7C5D1FF228}"/>
              </a:ext>
            </a:extLst>
          </p:cNvPr>
          <p:cNvSpPr/>
          <p:nvPr/>
        </p:nvSpPr>
        <p:spPr>
          <a:xfrm>
            <a:off x="9407751" y="3581553"/>
            <a:ext cx="517458" cy="455313"/>
          </a:xfrm>
          <a:prstGeom prst="star5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43711B51-7327-2CB3-4F13-C7489E38CCC2}"/>
              </a:ext>
            </a:extLst>
          </p:cNvPr>
          <p:cNvSpPr txBox="1"/>
          <p:nvPr/>
        </p:nvSpPr>
        <p:spPr>
          <a:xfrm>
            <a:off x="6692974" y="4054441"/>
            <a:ext cx="138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Publicación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88CDBE6-5D7E-3325-9E76-904FF285FC5D}"/>
              </a:ext>
            </a:extLst>
          </p:cNvPr>
          <p:cNvSpPr txBox="1"/>
          <p:nvPr/>
        </p:nvSpPr>
        <p:spPr>
          <a:xfrm>
            <a:off x="9027693" y="4036866"/>
            <a:ext cx="138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Publicación</a:t>
            </a:r>
          </a:p>
        </p:txBody>
      </p:sp>
    </p:spTree>
    <p:extLst>
      <p:ext uri="{BB962C8B-B14F-4D97-AF65-F5344CB8AC3E}">
        <p14:creationId xmlns:p14="http://schemas.microsoft.com/office/powerpoint/2010/main" val="27731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60" grpId="0"/>
      <p:bldP spid="62" grpId="0"/>
      <p:bldP spid="64" grpId="0"/>
      <p:bldP spid="65" grpId="0" animBg="1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3.xml><?xml version="1.0" encoding="utf-8"?>
<ds:datastoreItem xmlns:ds="http://schemas.openxmlformats.org/officeDocument/2006/customXml" ds:itemID="{812CAA71-BDAB-4867-9030-627D1571A0BD}"/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678</Words>
  <Application>Microsoft Office PowerPoint</Application>
  <PresentationFormat>Panorámica</PresentationFormat>
  <Paragraphs>129</Paragraphs>
  <Slides>6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Jose Carlos Vilches Jimenez</cp:lastModifiedBy>
  <cp:revision>14</cp:revision>
  <dcterms:created xsi:type="dcterms:W3CDTF">2022-01-31T13:34:55Z</dcterms:created>
  <dcterms:modified xsi:type="dcterms:W3CDTF">2025-10-21T18:09:50Z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