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4" r:id="rId6"/>
    <p:sldId id="265" r:id="rId7"/>
    <p:sldId id="268" r:id="rId8"/>
    <p:sldId id="266" r:id="rId9"/>
    <p:sldId id="267" r:id="rId10"/>
    <p:sldId id="269" r:id="rId11"/>
    <p:sldId id="270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EFD"/>
    <a:srgbClr val="939292"/>
    <a:srgbClr val="B5A8AF"/>
    <a:srgbClr val="01A2E2"/>
    <a:srgbClr val="8E7A85"/>
    <a:srgbClr val="00A2E2"/>
    <a:srgbClr val="B3A6AD"/>
    <a:srgbClr val="00833D"/>
    <a:srgbClr val="009AE6"/>
    <a:srgbClr val="E7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39267-D8D9-4DBC-B6C6-806C93168AA9}" v="326" dt="2025-09-17T17:49:5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1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92" y="560"/>
      </p:cViewPr>
      <p:guideLst>
        <p:guide orient="horz" pos="96"/>
        <p:guide pos="72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914B4-1EFD-42AA-A816-C75E7FE89B97}" type="doc">
      <dgm:prSet loTypeId="urn:microsoft.com/office/officeart/2005/8/layout/hProcess4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52DE7BE-8767-4A99-AF5C-8B7803036136}">
      <dgm:prSet phldrT="[Texto]" custT="1"/>
      <dgm:spPr/>
      <dgm:t>
        <a:bodyPr/>
        <a:lstStyle/>
        <a:p>
          <a:r>
            <a:rPr lang="es-ES" sz="1400" dirty="0"/>
            <a:t>Adquisición de datos e imágenes</a:t>
          </a:r>
        </a:p>
      </dgm:t>
    </dgm:pt>
    <dgm:pt modelId="{DA6ED680-C42F-4544-AB1B-346AAAB5731E}" type="parTrans" cxnId="{13803E36-CFA3-47A6-B7E2-369CFAB6922F}">
      <dgm:prSet/>
      <dgm:spPr/>
      <dgm:t>
        <a:bodyPr/>
        <a:lstStyle/>
        <a:p>
          <a:endParaRPr lang="es-ES"/>
        </a:p>
      </dgm:t>
    </dgm:pt>
    <dgm:pt modelId="{F8754F0F-3157-428E-A3EA-98CE78BBE315}" type="sibTrans" cxnId="{13803E36-CFA3-47A6-B7E2-369CFAB6922F}">
      <dgm:prSet/>
      <dgm:spPr/>
      <dgm:t>
        <a:bodyPr/>
        <a:lstStyle/>
        <a:p>
          <a:endParaRPr lang="es-ES"/>
        </a:p>
      </dgm:t>
    </dgm:pt>
    <dgm:pt modelId="{7F650F4F-EE95-45E9-AAFE-AA1B8CCB50FC}">
      <dgm:prSet phldrT="[Texto]" custT="1"/>
      <dgm:spPr/>
      <dgm:t>
        <a:bodyPr/>
        <a:lstStyle/>
        <a:p>
          <a:r>
            <a:rPr lang="es-ES" sz="1400" dirty="0"/>
            <a:t>Datos clínicos</a:t>
          </a:r>
        </a:p>
      </dgm:t>
    </dgm:pt>
    <dgm:pt modelId="{C97D169F-C662-427C-AED9-D23AFA97B486}" type="parTrans" cxnId="{B56F9D98-ECC1-439C-87E8-5850A3E57AB8}">
      <dgm:prSet/>
      <dgm:spPr/>
      <dgm:t>
        <a:bodyPr/>
        <a:lstStyle/>
        <a:p>
          <a:endParaRPr lang="es-ES"/>
        </a:p>
      </dgm:t>
    </dgm:pt>
    <dgm:pt modelId="{8222A9CD-8F2B-48BE-8D6E-A90719206F41}" type="sibTrans" cxnId="{B56F9D98-ECC1-439C-87E8-5850A3E57AB8}">
      <dgm:prSet/>
      <dgm:spPr/>
      <dgm:t>
        <a:bodyPr/>
        <a:lstStyle/>
        <a:p>
          <a:endParaRPr lang="es-ES"/>
        </a:p>
      </dgm:t>
    </dgm:pt>
    <dgm:pt modelId="{0D396445-96E8-4F87-9DB5-7BD8E26629DF}">
      <dgm:prSet phldrT="[Texto]" custT="1"/>
      <dgm:spPr/>
      <dgm:t>
        <a:bodyPr/>
        <a:lstStyle/>
        <a:p>
          <a:r>
            <a:rPr lang="es-ES" sz="1400" dirty="0"/>
            <a:t>Imágenes CT, MRI</a:t>
          </a:r>
        </a:p>
      </dgm:t>
    </dgm:pt>
    <dgm:pt modelId="{786EE0D3-C1E9-43B9-810B-E3974B483712}" type="parTrans" cxnId="{82E178F4-A0AF-406A-80F1-4FB2A8C1E542}">
      <dgm:prSet/>
      <dgm:spPr/>
      <dgm:t>
        <a:bodyPr/>
        <a:lstStyle/>
        <a:p>
          <a:endParaRPr lang="es-ES"/>
        </a:p>
      </dgm:t>
    </dgm:pt>
    <dgm:pt modelId="{E5CBD1B9-BAD5-4C01-A645-E7A002ABCDDD}" type="sibTrans" cxnId="{82E178F4-A0AF-406A-80F1-4FB2A8C1E542}">
      <dgm:prSet/>
      <dgm:spPr/>
      <dgm:t>
        <a:bodyPr/>
        <a:lstStyle/>
        <a:p>
          <a:endParaRPr lang="es-ES"/>
        </a:p>
      </dgm:t>
    </dgm:pt>
    <dgm:pt modelId="{02754063-F7B8-4094-AB62-B5E18C9992BA}">
      <dgm:prSet phldrT="[Texto]"/>
      <dgm:spPr/>
      <dgm:t>
        <a:bodyPr/>
        <a:lstStyle/>
        <a:p>
          <a:r>
            <a:rPr lang="es-ES" dirty="0"/>
            <a:t>Preprocesamiento</a:t>
          </a:r>
        </a:p>
      </dgm:t>
    </dgm:pt>
    <dgm:pt modelId="{DC8305EA-FCEE-47BE-A86B-7CE7B9DF940F}" type="parTrans" cxnId="{E3C2036D-181C-4F16-952C-1FEFC520A93E}">
      <dgm:prSet/>
      <dgm:spPr/>
      <dgm:t>
        <a:bodyPr/>
        <a:lstStyle/>
        <a:p>
          <a:endParaRPr lang="es-ES"/>
        </a:p>
      </dgm:t>
    </dgm:pt>
    <dgm:pt modelId="{18F3CDFC-D744-4AB7-AECD-76FD3878F414}" type="sibTrans" cxnId="{E3C2036D-181C-4F16-952C-1FEFC520A93E}">
      <dgm:prSet/>
      <dgm:spPr/>
      <dgm:t>
        <a:bodyPr/>
        <a:lstStyle/>
        <a:p>
          <a:endParaRPr lang="es-ES"/>
        </a:p>
      </dgm:t>
    </dgm:pt>
    <dgm:pt modelId="{2F603F7D-AD5B-42C8-B76E-DE5EBC3A8D5A}">
      <dgm:prSet phldrT="[Texto]" custT="1"/>
      <dgm:spPr/>
      <dgm:t>
        <a:bodyPr/>
        <a:lstStyle/>
        <a:p>
          <a:r>
            <a:rPr lang="es-ES" sz="1400" dirty="0"/>
            <a:t>Suavizado</a:t>
          </a:r>
        </a:p>
      </dgm:t>
    </dgm:pt>
    <dgm:pt modelId="{1F2B03DB-4AC0-49F2-AABE-07BE180456CF}" type="parTrans" cxnId="{1F8D1AF3-085F-49F7-B60B-E04CBAF23F56}">
      <dgm:prSet/>
      <dgm:spPr/>
      <dgm:t>
        <a:bodyPr/>
        <a:lstStyle/>
        <a:p>
          <a:endParaRPr lang="es-ES"/>
        </a:p>
      </dgm:t>
    </dgm:pt>
    <dgm:pt modelId="{77C68C93-5BCD-41E9-9D10-67494AABE63B}" type="sibTrans" cxnId="{1F8D1AF3-085F-49F7-B60B-E04CBAF23F56}">
      <dgm:prSet/>
      <dgm:spPr/>
      <dgm:t>
        <a:bodyPr/>
        <a:lstStyle/>
        <a:p>
          <a:endParaRPr lang="es-ES"/>
        </a:p>
      </dgm:t>
    </dgm:pt>
    <dgm:pt modelId="{7DA56525-9763-4771-AC73-5ABE0251FC23}">
      <dgm:prSet phldrT="[Texto]"/>
      <dgm:spPr/>
      <dgm:t>
        <a:bodyPr/>
        <a:lstStyle/>
        <a:p>
          <a:r>
            <a:rPr lang="es-ES" dirty="0"/>
            <a:t>Detección y Segmentación</a:t>
          </a:r>
        </a:p>
      </dgm:t>
    </dgm:pt>
    <dgm:pt modelId="{78D99452-13D8-4497-98FA-49B630EF463D}" type="parTrans" cxnId="{7D8B705C-F26C-4712-84D4-240A2E532682}">
      <dgm:prSet/>
      <dgm:spPr/>
      <dgm:t>
        <a:bodyPr/>
        <a:lstStyle/>
        <a:p>
          <a:endParaRPr lang="es-ES"/>
        </a:p>
      </dgm:t>
    </dgm:pt>
    <dgm:pt modelId="{75124BB8-E2B5-40F9-8BB2-E62AE69E880C}" type="sibTrans" cxnId="{7D8B705C-F26C-4712-84D4-240A2E532682}">
      <dgm:prSet/>
      <dgm:spPr/>
      <dgm:t>
        <a:bodyPr/>
        <a:lstStyle/>
        <a:p>
          <a:endParaRPr lang="es-ES"/>
        </a:p>
      </dgm:t>
    </dgm:pt>
    <dgm:pt modelId="{773C9336-D7B3-4A2B-A6E4-6E0A4505B1EC}">
      <dgm:prSet phldrT="[Texto]" custT="1"/>
      <dgm:spPr/>
      <dgm:t>
        <a:bodyPr/>
        <a:lstStyle/>
        <a:p>
          <a:r>
            <a:rPr lang="es-ES" sz="1400" dirty="0"/>
            <a:t>2D</a:t>
          </a:r>
        </a:p>
      </dgm:t>
    </dgm:pt>
    <dgm:pt modelId="{34BFC5CC-CDF7-4299-80D8-ED498AB63F96}" type="parTrans" cxnId="{2743953A-C0ED-4A6F-81FE-5315D5367038}">
      <dgm:prSet/>
      <dgm:spPr/>
      <dgm:t>
        <a:bodyPr/>
        <a:lstStyle/>
        <a:p>
          <a:endParaRPr lang="es-ES"/>
        </a:p>
      </dgm:t>
    </dgm:pt>
    <dgm:pt modelId="{BCF7B257-18E6-438A-8807-12EE99B8185F}" type="sibTrans" cxnId="{2743953A-C0ED-4A6F-81FE-5315D5367038}">
      <dgm:prSet/>
      <dgm:spPr/>
      <dgm:t>
        <a:bodyPr/>
        <a:lstStyle/>
        <a:p>
          <a:endParaRPr lang="es-ES"/>
        </a:p>
      </dgm:t>
    </dgm:pt>
    <dgm:pt modelId="{24269AC3-6406-4F9D-9A43-43CF2F925533}">
      <dgm:prSet phldrT="[Texto]" custT="1"/>
      <dgm:spPr/>
      <dgm:t>
        <a:bodyPr/>
        <a:lstStyle/>
        <a:p>
          <a:r>
            <a:rPr lang="es-ES" sz="1400" dirty="0"/>
            <a:t>CNN</a:t>
          </a:r>
        </a:p>
      </dgm:t>
    </dgm:pt>
    <dgm:pt modelId="{34F2CE5D-4AC6-44AF-AB15-1642B4E7FBFF}" type="parTrans" cxnId="{7EAA357D-E0C7-4F15-A3AD-AB7B077D5473}">
      <dgm:prSet/>
      <dgm:spPr/>
      <dgm:t>
        <a:bodyPr/>
        <a:lstStyle/>
        <a:p>
          <a:endParaRPr lang="es-ES"/>
        </a:p>
      </dgm:t>
    </dgm:pt>
    <dgm:pt modelId="{D1383BDA-874F-4904-BE44-AD73B3A04EC8}" type="sibTrans" cxnId="{7EAA357D-E0C7-4F15-A3AD-AB7B077D5473}">
      <dgm:prSet/>
      <dgm:spPr/>
      <dgm:t>
        <a:bodyPr/>
        <a:lstStyle/>
        <a:p>
          <a:endParaRPr lang="es-ES"/>
        </a:p>
      </dgm:t>
    </dgm:pt>
    <dgm:pt modelId="{0408A3F9-7637-4BDE-8012-0FC9B3350347}">
      <dgm:prSet phldrT="[Texto]"/>
      <dgm:spPr/>
      <dgm:t>
        <a:bodyPr/>
        <a:lstStyle/>
        <a:p>
          <a:r>
            <a:rPr lang="es-ES" dirty="0"/>
            <a:t>Clasificación</a:t>
          </a:r>
        </a:p>
      </dgm:t>
    </dgm:pt>
    <dgm:pt modelId="{B2FD3862-AD02-4D0A-B6B3-FD11531C7E12}" type="parTrans" cxnId="{F9FBBC5A-09F7-49DB-9AAC-3B7995EFA25C}">
      <dgm:prSet/>
      <dgm:spPr/>
      <dgm:t>
        <a:bodyPr/>
        <a:lstStyle/>
        <a:p>
          <a:endParaRPr lang="es-ES"/>
        </a:p>
      </dgm:t>
    </dgm:pt>
    <dgm:pt modelId="{60D35133-9711-4971-9844-EBFC6A7267A6}" type="sibTrans" cxnId="{F9FBBC5A-09F7-49DB-9AAC-3B7995EFA25C}">
      <dgm:prSet/>
      <dgm:spPr/>
      <dgm:t>
        <a:bodyPr/>
        <a:lstStyle/>
        <a:p>
          <a:endParaRPr lang="es-ES"/>
        </a:p>
      </dgm:t>
    </dgm:pt>
    <dgm:pt modelId="{08D07AC6-662C-48F7-B30B-2BFA3A5239AB}">
      <dgm:prSet phldrT="[Texto]"/>
      <dgm:spPr/>
      <dgm:t>
        <a:bodyPr/>
        <a:lstStyle/>
        <a:p>
          <a:r>
            <a:rPr lang="es-ES" dirty="0"/>
            <a:t>Evaluación</a:t>
          </a:r>
        </a:p>
      </dgm:t>
    </dgm:pt>
    <dgm:pt modelId="{6E45755A-FFEF-456B-9C9C-D57A83267E80}" type="parTrans" cxnId="{6C2F5A64-3BCE-4185-AB9B-68A8478D3332}">
      <dgm:prSet/>
      <dgm:spPr/>
      <dgm:t>
        <a:bodyPr/>
        <a:lstStyle/>
        <a:p>
          <a:endParaRPr lang="es-ES"/>
        </a:p>
      </dgm:t>
    </dgm:pt>
    <dgm:pt modelId="{9C111ECD-E33A-4AAB-B32E-63968017C8B6}" type="sibTrans" cxnId="{6C2F5A64-3BCE-4185-AB9B-68A8478D3332}">
      <dgm:prSet/>
      <dgm:spPr/>
      <dgm:t>
        <a:bodyPr/>
        <a:lstStyle/>
        <a:p>
          <a:endParaRPr lang="es-ES"/>
        </a:p>
      </dgm:t>
    </dgm:pt>
    <dgm:pt modelId="{F4D237A9-AA4A-422C-A7F5-5A3F3909B7E8}">
      <dgm:prSet phldrT="[Texto]" custT="1"/>
      <dgm:spPr/>
      <dgm:t>
        <a:bodyPr/>
        <a:lstStyle/>
        <a:p>
          <a:r>
            <a:rPr lang="es-ES" sz="1400" dirty="0"/>
            <a:t>Corrección de color y contraste</a:t>
          </a:r>
        </a:p>
      </dgm:t>
    </dgm:pt>
    <dgm:pt modelId="{765A61A8-0671-4321-BE05-26511A777610}" type="parTrans" cxnId="{7C955066-C152-4C04-AE87-CFB3F5E505DF}">
      <dgm:prSet/>
      <dgm:spPr/>
      <dgm:t>
        <a:bodyPr/>
        <a:lstStyle/>
        <a:p>
          <a:endParaRPr lang="es-ES"/>
        </a:p>
      </dgm:t>
    </dgm:pt>
    <dgm:pt modelId="{12DEB98B-CE3C-4CDF-8E4F-10DC4AB4CEBA}" type="sibTrans" cxnId="{7C955066-C152-4C04-AE87-CFB3F5E505DF}">
      <dgm:prSet/>
      <dgm:spPr/>
      <dgm:t>
        <a:bodyPr/>
        <a:lstStyle/>
        <a:p>
          <a:endParaRPr lang="es-ES"/>
        </a:p>
      </dgm:t>
    </dgm:pt>
    <dgm:pt modelId="{6AC77788-F436-4D24-A350-CEC7DD022829}">
      <dgm:prSet phldrT="[Texto]" custT="1"/>
      <dgm:spPr/>
      <dgm:t>
        <a:bodyPr/>
        <a:lstStyle/>
        <a:p>
          <a:r>
            <a:rPr lang="es-ES" sz="1400" dirty="0"/>
            <a:t>Redimensionamiento</a:t>
          </a:r>
        </a:p>
      </dgm:t>
    </dgm:pt>
    <dgm:pt modelId="{DE9687E2-9CE3-47A0-A413-A8C9705C72B4}" type="parTrans" cxnId="{D67156C1-B8BF-4EC2-8278-9DAFA391B2ED}">
      <dgm:prSet/>
      <dgm:spPr/>
      <dgm:t>
        <a:bodyPr/>
        <a:lstStyle/>
        <a:p>
          <a:endParaRPr lang="es-ES"/>
        </a:p>
      </dgm:t>
    </dgm:pt>
    <dgm:pt modelId="{EFFF6333-6A0E-4D2E-80D8-C05977B32EE3}" type="sibTrans" cxnId="{D67156C1-B8BF-4EC2-8278-9DAFA391B2ED}">
      <dgm:prSet/>
      <dgm:spPr/>
      <dgm:t>
        <a:bodyPr/>
        <a:lstStyle/>
        <a:p>
          <a:endParaRPr lang="es-ES"/>
        </a:p>
      </dgm:t>
    </dgm:pt>
    <dgm:pt modelId="{74F77550-80C7-4DA4-90F7-0000EAD9B413}">
      <dgm:prSet phldrT="[Texto]" custT="1"/>
      <dgm:spPr/>
      <dgm:t>
        <a:bodyPr/>
        <a:lstStyle/>
        <a:p>
          <a:r>
            <a:rPr lang="es-ES" sz="1400" dirty="0"/>
            <a:t>Eliminación de ruido</a:t>
          </a:r>
        </a:p>
      </dgm:t>
    </dgm:pt>
    <dgm:pt modelId="{71A18F2B-9074-42C1-A559-A12A2A6E4B2D}" type="parTrans" cxnId="{5B353F96-25CE-4D5D-A9E9-4AEF6270CEE3}">
      <dgm:prSet/>
      <dgm:spPr/>
      <dgm:t>
        <a:bodyPr/>
        <a:lstStyle/>
        <a:p>
          <a:endParaRPr lang="es-ES"/>
        </a:p>
      </dgm:t>
    </dgm:pt>
    <dgm:pt modelId="{22032926-9E4E-4404-BA50-329DC0AF8660}" type="sibTrans" cxnId="{5B353F96-25CE-4D5D-A9E9-4AEF6270CEE3}">
      <dgm:prSet/>
      <dgm:spPr/>
      <dgm:t>
        <a:bodyPr/>
        <a:lstStyle/>
        <a:p>
          <a:endParaRPr lang="es-ES"/>
        </a:p>
      </dgm:t>
    </dgm:pt>
    <dgm:pt modelId="{D46AD4D8-3FEC-40CE-A6CE-B9F3C6C0F63A}">
      <dgm:prSet phldrT="[Texto]" custT="1"/>
      <dgm:spPr/>
      <dgm:t>
        <a:bodyPr/>
        <a:lstStyle/>
        <a:p>
          <a:r>
            <a:rPr lang="es-ES" sz="1400" dirty="0"/>
            <a:t>Transformaciones</a:t>
          </a:r>
        </a:p>
      </dgm:t>
    </dgm:pt>
    <dgm:pt modelId="{0C9A430E-0BE8-498D-8109-D4ED561864FA}" type="parTrans" cxnId="{B6FB6937-508B-436D-86A0-1BDCEF959003}">
      <dgm:prSet/>
      <dgm:spPr/>
      <dgm:t>
        <a:bodyPr/>
        <a:lstStyle/>
        <a:p>
          <a:endParaRPr lang="es-ES"/>
        </a:p>
      </dgm:t>
    </dgm:pt>
    <dgm:pt modelId="{AC2F9F0C-1695-424B-9B5F-59663E7C0A45}" type="sibTrans" cxnId="{B6FB6937-508B-436D-86A0-1BDCEF959003}">
      <dgm:prSet/>
      <dgm:spPr/>
      <dgm:t>
        <a:bodyPr/>
        <a:lstStyle/>
        <a:p>
          <a:endParaRPr lang="es-ES"/>
        </a:p>
      </dgm:t>
    </dgm:pt>
    <dgm:pt modelId="{F70D9F7F-A44A-4A06-97E0-8892FFA2AF29}">
      <dgm:prSet phldrT="[Texto]" custT="1"/>
      <dgm:spPr/>
      <dgm:t>
        <a:bodyPr/>
        <a:lstStyle/>
        <a:p>
          <a:r>
            <a:rPr lang="es-ES" sz="1400" dirty="0"/>
            <a:t>3D</a:t>
          </a:r>
        </a:p>
      </dgm:t>
    </dgm:pt>
    <dgm:pt modelId="{3D382FE8-B1CF-460E-9421-353FAE64FFB9}" type="parTrans" cxnId="{59E8A6EE-BC84-4FC4-9A9D-93283E9515B0}">
      <dgm:prSet/>
      <dgm:spPr/>
      <dgm:t>
        <a:bodyPr/>
        <a:lstStyle/>
        <a:p>
          <a:endParaRPr lang="es-ES"/>
        </a:p>
      </dgm:t>
    </dgm:pt>
    <dgm:pt modelId="{A0FC509E-F9EF-4550-86AE-B5F3E63658D6}" type="sibTrans" cxnId="{59E8A6EE-BC84-4FC4-9A9D-93283E9515B0}">
      <dgm:prSet/>
      <dgm:spPr/>
      <dgm:t>
        <a:bodyPr/>
        <a:lstStyle/>
        <a:p>
          <a:endParaRPr lang="es-ES"/>
        </a:p>
      </dgm:t>
    </dgm:pt>
    <dgm:pt modelId="{A9FF6526-F008-4D07-913A-AF769199FBEF}">
      <dgm:prSet phldrT="[Texto]" custT="1"/>
      <dgm:spPr/>
      <dgm:t>
        <a:bodyPr/>
        <a:lstStyle/>
        <a:p>
          <a:r>
            <a:rPr lang="es-ES" sz="1400" dirty="0"/>
            <a:t>U-Net, </a:t>
          </a:r>
          <a:r>
            <a:rPr lang="es-ES" sz="1400" dirty="0" err="1"/>
            <a:t>HDenseUNnet</a:t>
          </a:r>
          <a:endParaRPr lang="es-ES" sz="1400" dirty="0"/>
        </a:p>
      </dgm:t>
    </dgm:pt>
    <dgm:pt modelId="{345BD20A-1199-4EB2-BED9-A711E3C903F7}" type="parTrans" cxnId="{42560913-A241-4BFF-81C7-79415C77F36E}">
      <dgm:prSet/>
      <dgm:spPr/>
      <dgm:t>
        <a:bodyPr/>
        <a:lstStyle/>
        <a:p>
          <a:endParaRPr lang="es-ES"/>
        </a:p>
      </dgm:t>
    </dgm:pt>
    <dgm:pt modelId="{5B289DA8-C3DB-4180-9F3C-FBAB3F90C188}" type="sibTrans" cxnId="{42560913-A241-4BFF-81C7-79415C77F36E}">
      <dgm:prSet/>
      <dgm:spPr/>
      <dgm:t>
        <a:bodyPr/>
        <a:lstStyle/>
        <a:p>
          <a:endParaRPr lang="es-ES"/>
        </a:p>
      </dgm:t>
    </dgm:pt>
    <dgm:pt modelId="{34CED1F6-743D-4927-BA18-013393033075}">
      <dgm:prSet phldrT="[Texto]" custT="1"/>
      <dgm:spPr/>
      <dgm:t>
        <a:bodyPr/>
        <a:lstStyle/>
        <a:p>
          <a:r>
            <a:rPr lang="es-ES" sz="1400" dirty="0"/>
            <a:t>Métodos combinados</a:t>
          </a:r>
        </a:p>
      </dgm:t>
    </dgm:pt>
    <dgm:pt modelId="{2601E253-A1F5-4D27-9663-A41A6437F3AE}" type="parTrans" cxnId="{8A93C4C5-8445-42CF-9C8F-6CA5CDAAE5A3}">
      <dgm:prSet/>
      <dgm:spPr/>
      <dgm:t>
        <a:bodyPr/>
        <a:lstStyle/>
        <a:p>
          <a:endParaRPr lang="es-ES"/>
        </a:p>
      </dgm:t>
    </dgm:pt>
    <dgm:pt modelId="{258FFE3C-6CA5-40C7-90DB-386ABB1FD091}" type="sibTrans" cxnId="{8A93C4C5-8445-42CF-9C8F-6CA5CDAAE5A3}">
      <dgm:prSet/>
      <dgm:spPr/>
      <dgm:t>
        <a:bodyPr/>
        <a:lstStyle/>
        <a:p>
          <a:endParaRPr lang="es-ES"/>
        </a:p>
      </dgm:t>
    </dgm:pt>
    <dgm:pt modelId="{8F452C23-D247-4B8A-8ED7-8D2EB9938F99}">
      <dgm:prSet phldrT="[Texto]"/>
      <dgm:spPr/>
      <dgm:t>
        <a:bodyPr/>
        <a:lstStyle/>
        <a:p>
          <a:r>
            <a:rPr lang="es-ES" dirty="0"/>
            <a:t>2D</a:t>
          </a:r>
        </a:p>
      </dgm:t>
    </dgm:pt>
    <dgm:pt modelId="{186E0240-2471-4FD5-B264-65E179A62E11}" type="parTrans" cxnId="{9F521105-1749-49D8-B5F3-2935BBF706BA}">
      <dgm:prSet/>
      <dgm:spPr/>
      <dgm:t>
        <a:bodyPr/>
        <a:lstStyle/>
        <a:p>
          <a:endParaRPr lang="es-ES"/>
        </a:p>
      </dgm:t>
    </dgm:pt>
    <dgm:pt modelId="{7766B7F9-AAD0-4492-B44B-4BE9503682D3}" type="sibTrans" cxnId="{9F521105-1749-49D8-B5F3-2935BBF706BA}">
      <dgm:prSet/>
      <dgm:spPr/>
      <dgm:t>
        <a:bodyPr/>
        <a:lstStyle/>
        <a:p>
          <a:endParaRPr lang="es-ES"/>
        </a:p>
      </dgm:t>
    </dgm:pt>
    <dgm:pt modelId="{E6E5686A-B176-44D4-964E-551611A662AA}">
      <dgm:prSet phldrT="[Texto]"/>
      <dgm:spPr/>
      <dgm:t>
        <a:bodyPr/>
        <a:lstStyle/>
        <a:p>
          <a:r>
            <a:rPr lang="es-ES" dirty="0"/>
            <a:t>3D</a:t>
          </a:r>
        </a:p>
      </dgm:t>
    </dgm:pt>
    <dgm:pt modelId="{21536E34-BFDE-436E-8AF0-8ADF3F19CE66}" type="parTrans" cxnId="{D58F4792-7157-4682-91A5-D7B767236298}">
      <dgm:prSet/>
      <dgm:spPr/>
      <dgm:t>
        <a:bodyPr/>
        <a:lstStyle/>
        <a:p>
          <a:endParaRPr lang="es-ES"/>
        </a:p>
      </dgm:t>
    </dgm:pt>
    <dgm:pt modelId="{F1303908-E95B-49DB-A6B4-2562395FD779}" type="sibTrans" cxnId="{D58F4792-7157-4682-91A5-D7B767236298}">
      <dgm:prSet/>
      <dgm:spPr/>
      <dgm:t>
        <a:bodyPr/>
        <a:lstStyle/>
        <a:p>
          <a:endParaRPr lang="es-ES"/>
        </a:p>
      </dgm:t>
    </dgm:pt>
    <dgm:pt modelId="{4D535AAB-56FF-45A4-A8B8-C93A6A96D749}">
      <dgm:prSet phldrT="[Texto]"/>
      <dgm:spPr/>
      <dgm:t>
        <a:bodyPr/>
        <a:lstStyle/>
        <a:p>
          <a:r>
            <a:rPr lang="es-ES" dirty="0"/>
            <a:t>3D </a:t>
          </a:r>
          <a:r>
            <a:rPr lang="es-ES" dirty="0" err="1"/>
            <a:t>CNNs</a:t>
          </a:r>
          <a:r>
            <a:rPr lang="es-ES" dirty="0"/>
            <a:t>, </a:t>
          </a:r>
          <a:r>
            <a:rPr lang="es-ES" dirty="0" err="1"/>
            <a:t>VoxelNet</a:t>
          </a:r>
          <a:endParaRPr lang="es-ES" dirty="0"/>
        </a:p>
      </dgm:t>
    </dgm:pt>
    <dgm:pt modelId="{38D0E45D-0E3F-460B-95CE-F4DB36AC5659}" type="parTrans" cxnId="{6E2939BC-05FD-44FC-8D2F-0ABB8088E19B}">
      <dgm:prSet/>
      <dgm:spPr/>
      <dgm:t>
        <a:bodyPr/>
        <a:lstStyle/>
        <a:p>
          <a:endParaRPr lang="es-ES"/>
        </a:p>
      </dgm:t>
    </dgm:pt>
    <dgm:pt modelId="{A42BF694-066B-489D-8A77-BEA95E6F4F13}" type="sibTrans" cxnId="{6E2939BC-05FD-44FC-8D2F-0ABB8088E19B}">
      <dgm:prSet/>
      <dgm:spPr/>
      <dgm:t>
        <a:bodyPr/>
        <a:lstStyle/>
        <a:p>
          <a:endParaRPr lang="es-ES"/>
        </a:p>
      </dgm:t>
    </dgm:pt>
    <dgm:pt modelId="{6AAD6959-1FC3-40DC-9E79-9A3C9AD574AF}">
      <dgm:prSet phldrT="[Texto]"/>
      <dgm:spPr/>
      <dgm:t>
        <a:bodyPr/>
        <a:lstStyle/>
        <a:p>
          <a:r>
            <a:rPr lang="es-ES" dirty="0"/>
            <a:t>Modelos híbridos</a:t>
          </a:r>
        </a:p>
      </dgm:t>
    </dgm:pt>
    <dgm:pt modelId="{7241A8E1-3570-4C17-A1FC-90EC6211A875}" type="parTrans" cxnId="{08B18476-E1E8-43DD-9157-56C7A111E6C1}">
      <dgm:prSet/>
      <dgm:spPr/>
      <dgm:t>
        <a:bodyPr/>
        <a:lstStyle/>
        <a:p>
          <a:endParaRPr lang="es-ES"/>
        </a:p>
      </dgm:t>
    </dgm:pt>
    <dgm:pt modelId="{1808AB29-94CF-40C7-86F1-D559931DFA4A}" type="sibTrans" cxnId="{08B18476-E1E8-43DD-9157-56C7A111E6C1}">
      <dgm:prSet/>
      <dgm:spPr/>
      <dgm:t>
        <a:bodyPr/>
        <a:lstStyle/>
        <a:p>
          <a:endParaRPr lang="es-ES"/>
        </a:p>
      </dgm:t>
    </dgm:pt>
    <dgm:pt modelId="{B57AB083-1860-4271-91B2-38FEC2052465}">
      <dgm:prSet phldrT="[Texto]"/>
      <dgm:spPr/>
      <dgm:t>
        <a:bodyPr/>
        <a:lstStyle/>
        <a:p>
          <a:r>
            <a:rPr lang="es-ES" dirty="0"/>
            <a:t>ACC, SN, SP, PREC</a:t>
          </a:r>
        </a:p>
      </dgm:t>
    </dgm:pt>
    <dgm:pt modelId="{0ED8C239-1B33-48D7-A3C5-5A70913F3879}" type="parTrans" cxnId="{618FCA69-9304-45A0-B98A-3111F8C767BA}">
      <dgm:prSet/>
      <dgm:spPr/>
      <dgm:t>
        <a:bodyPr/>
        <a:lstStyle/>
        <a:p>
          <a:endParaRPr lang="es-ES"/>
        </a:p>
      </dgm:t>
    </dgm:pt>
    <dgm:pt modelId="{5C716AFA-F931-4DA4-80DE-B2299EE49488}" type="sibTrans" cxnId="{618FCA69-9304-45A0-B98A-3111F8C767BA}">
      <dgm:prSet/>
      <dgm:spPr/>
      <dgm:t>
        <a:bodyPr/>
        <a:lstStyle/>
        <a:p>
          <a:endParaRPr lang="es-ES"/>
        </a:p>
      </dgm:t>
    </dgm:pt>
    <dgm:pt modelId="{BA975FFA-CF0E-427D-B561-01E8375BDAC1}">
      <dgm:prSet phldrT="[Texto]"/>
      <dgm:spPr/>
      <dgm:t>
        <a:bodyPr/>
        <a:lstStyle/>
        <a:p>
          <a:r>
            <a:rPr lang="es-ES" dirty="0"/>
            <a:t>DICE, ASD, Jaccard</a:t>
          </a:r>
        </a:p>
      </dgm:t>
    </dgm:pt>
    <dgm:pt modelId="{2B05EFC7-D21D-4178-BAF7-D6E38AA1756C}" type="parTrans" cxnId="{805F43A0-D3AF-4067-BC5D-5DF62B67E98A}">
      <dgm:prSet/>
      <dgm:spPr/>
      <dgm:t>
        <a:bodyPr/>
        <a:lstStyle/>
        <a:p>
          <a:endParaRPr lang="es-ES"/>
        </a:p>
      </dgm:t>
    </dgm:pt>
    <dgm:pt modelId="{BB06104A-07F7-4D25-B2AB-5955E360C729}" type="sibTrans" cxnId="{805F43A0-D3AF-4067-BC5D-5DF62B67E98A}">
      <dgm:prSet/>
      <dgm:spPr/>
      <dgm:t>
        <a:bodyPr/>
        <a:lstStyle/>
        <a:p>
          <a:endParaRPr lang="es-ES"/>
        </a:p>
      </dgm:t>
    </dgm:pt>
    <dgm:pt modelId="{040FC2AC-CD7A-474F-83BC-53DF91A3FF05}">
      <dgm:prSet phldrT="[Texto]"/>
      <dgm:spPr/>
      <dgm:t>
        <a:bodyPr/>
        <a:lstStyle/>
        <a:p>
          <a:r>
            <a:rPr lang="es-ES" dirty="0"/>
            <a:t>Análisis ROC</a:t>
          </a:r>
        </a:p>
      </dgm:t>
    </dgm:pt>
    <dgm:pt modelId="{C9DB52B5-81CC-497B-AFA8-56F7366BD0A7}" type="parTrans" cxnId="{CC17171D-4A71-40AE-BA72-9A24E1FA8EF6}">
      <dgm:prSet/>
      <dgm:spPr/>
      <dgm:t>
        <a:bodyPr/>
        <a:lstStyle/>
        <a:p>
          <a:endParaRPr lang="es-ES"/>
        </a:p>
      </dgm:t>
    </dgm:pt>
    <dgm:pt modelId="{6FCFB301-396E-4EB5-804B-253B7680FFED}" type="sibTrans" cxnId="{CC17171D-4A71-40AE-BA72-9A24E1FA8EF6}">
      <dgm:prSet/>
      <dgm:spPr/>
      <dgm:t>
        <a:bodyPr/>
        <a:lstStyle/>
        <a:p>
          <a:endParaRPr lang="es-ES"/>
        </a:p>
      </dgm:t>
    </dgm:pt>
    <dgm:pt modelId="{9AD1D77B-165C-4338-B2E2-5BD7BE9599B1}">
      <dgm:prSet phldrT="[Texto]" custT="1"/>
      <dgm:spPr/>
      <dgm:t>
        <a:bodyPr/>
        <a:lstStyle/>
        <a:p>
          <a:r>
            <a:rPr lang="es-ES" sz="1400" dirty="0"/>
            <a:t>Extracción de características</a:t>
          </a:r>
        </a:p>
      </dgm:t>
    </dgm:pt>
    <dgm:pt modelId="{4B11539D-42EC-49F0-8854-B2C2471F4A43}" type="parTrans" cxnId="{8877F85D-4C87-42C8-89F8-2F7D03FCDDAC}">
      <dgm:prSet/>
      <dgm:spPr/>
      <dgm:t>
        <a:bodyPr/>
        <a:lstStyle/>
        <a:p>
          <a:endParaRPr lang="es-ES"/>
        </a:p>
      </dgm:t>
    </dgm:pt>
    <dgm:pt modelId="{8DB4D660-0C48-4F3F-A08D-4DCF9AF3BCC4}" type="sibTrans" cxnId="{8877F85D-4C87-42C8-89F8-2F7D03FCDDAC}">
      <dgm:prSet/>
      <dgm:spPr/>
      <dgm:t>
        <a:bodyPr/>
        <a:lstStyle/>
        <a:p>
          <a:endParaRPr lang="es-ES"/>
        </a:p>
      </dgm:t>
    </dgm:pt>
    <dgm:pt modelId="{648FF33B-11A8-40C4-AAC0-EC6A7679468A}">
      <dgm:prSet phldrT="[Texto]" custT="1"/>
      <dgm:spPr/>
      <dgm:t>
        <a:bodyPr/>
        <a:lstStyle/>
        <a:p>
          <a:r>
            <a:rPr lang="es-ES" sz="1400" dirty="0"/>
            <a:t>Histograma</a:t>
          </a:r>
        </a:p>
      </dgm:t>
    </dgm:pt>
    <dgm:pt modelId="{70B559FA-36C5-480A-83B5-A299B513580A}" type="parTrans" cxnId="{DBFA60A6-83A0-4153-BE69-B00C77B7362E}">
      <dgm:prSet/>
      <dgm:spPr/>
      <dgm:t>
        <a:bodyPr/>
        <a:lstStyle/>
        <a:p>
          <a:endParaRPr lang="es-ES"/>
        </a:p>
      </dgm:t>
    </dgm:pt>
    <dgm:pt modelId="{59B34784-90A6-4D9F-B229-AC0E1238A5EF}" type="sibTrans" cxnId="{DBFA60A6-83A0-4153-BE69-B00C77B7362E}">
      <dgm:prSet/>
      <dgm:spPr/>
      <dgm:t>
        <a:bodyPr/>
        <a:lstStyle/>
        <a:p>
          <a:endParaRPr lang="es-ES"/>
        </a:p>
      </dgm:t>
    </dgm:pt>
    <dgm:pt modelId="{E24D0621-10C0-4E5B-900E-6467F1E5C7ED}">
      <dgm:prSet phldrT="[Texto]" custT="1"/>
      <dgm:spPr/>
      <dgm:t>
        <a:bodyPr/>
        <a:lstStyle/>
        <a:p>
          <a:r>
            <a:rPr lang="es-ES" sz="1400" dirty="0"/>
            <a:t>Textura</a:t>
          </a:r>
        </a:p>
      </dgm:t>
    </dgm:pt>
    <dgm:pt modelId="{FEEBD07E-BCC2-4CF4-84C1-65F46C9B76A3}" type="parTrans" cxnId="{B54CC30A-B667-4474-96EF-08C7BA62D718}">
      <dgm:prSet/>
      <dgm:spPr/>
      <dgm:t>
        <a:bodyPr/>
        <a:lstStyle/>
        <a:p>
          <a:endParaRPr lang="es-ES"/>
        </a:p>
      </dgm:t>
    </dgm:pt>
    <dgm:pt modelId="{A9713765-A547-4C71-8897-58F4C8D59708}" type="sibTrans" cxnId="{B54CC30A-B667-4474-96EF-08C7BA62D718}">
      <dgm:prSet/>
      <dgm:spPr/>
      <dgm:t>
        <a:bodyPr/>
        <a:lstStyle/>
        <a:p>
          <a:endParaRPr lang="es-ES"/>
        </a:p>
      </dgm:t>
    </dgm:pt>
    <dgm:pt modelId="{A89089F4-51B6-4C8A-8170-C3A4CDFDC275}">
      <dgm:prSet phldrT="[Texto]" custT="1"/>
      <dgm:spPr/>
      <dgm:t>
        <a:bodyPr/>
        <a:lstStyle/>
        <a:p>
          <a:r>
            <a:rPr lang="es-ES" sz="1400" dirty="0"/>
            <a:t>Forma</a:t>
          </a:r>
        </a:p>
      </dgm:t>
    </dgm:pt>
    <dgm:pt modelId="{81347573-D1D1-4DFE-9E9E-6AB7B225B873}" type="parTrans" cxnId="{717681F6-A13E-470A-A8EA-BD69B8F308D8}">
      <dgm:prSet/>
      <dgm:spPr/>
      <dgm:t>
        <a:bodyPr/>
        <a:lstStyle/>
        <a:p>
          <a:endParaRPr lang="es-ES"/>
        </a:p>
      </dgm:t>
    </dgm:pt>
    <dgm:pt modelId="{BFB5AC32-6E6E-46E5-99C9-3483C824C489}" type="sibTrans" cxnId="{717681F6-A13E-470A-A8EA-BD69B8F308D8}">
      <dgm:prSet/>
      <dgm:spPr/>
      <dgm:t>
        <a:bodyPr/>
        <a:lstStyle/>
        <a:p>
          <a:endParaRPr lang="es-ES"/>
        </a:p>
      </dgm:t>
    </dgm:pt>
    <dgm:pt modelId="{ABB466EC-B0DB-4D24-B6F9-5067C8F3AE6F}" type="pres">
      <dgm:prSet presAssocID="{C76914B4-1EFD-42AA-A816-C75E7FE89B97}" presName="Name0" presStyleCnt="0">
        <dgm:presLayoutVars>
          <dgm:dir/>
          <dgm:animLvl val="lvl"/>
          <dgm:resizeHandles val="exact"/>
        </dgm:presLayoutVars>
      </dgm:prSet>
      <dgm:spPr/>
    </dgm:pt>
    <dgm:pt modelId="{09D40592-C767-4D03-B0F7-86F3F281B5DD}" type="pres">
      <dgm:prSet presAssocID="{C76914B4-1EFD-42AA-A816-C75E7FE89B97}" presName="tSp" presStyleCnt="0"/>
      <dgm:spPr/>
    </dgm:pt>
    <dgm:pt modelId="{2CBE7789-725F-46D6-8A3B-8F42733ADBE2}" type="pres">
      <dgm:prSet presAssocID="{C76914B4-1EFD-42AA-A816-C75E7FE89B97}" presName="bSp" presStyleCnt="0"/>
      <dgm:spPr/>
    </dgm:pt>
    <dgm:pt modelId="{4BD6D5EF-41C3-438D-B181-4DF75D5CA018}" type="pres">
      <dgm:prSet presAssocID="{C76914B4-1EFD-42AA-A816-C75E7FE89B97}" presName="process" presStyleCnt="0"/>
      <dgm:spPr/>
    </dgm:pt>
    <dgm:pt modelId="{5CF3B078-6666-4777-87F8-EF9A3F78267A}" type="pres">
      <dgm:prSet presAssocID="{252DE7BE-8767-4A99-AF5C-8B7803036136}" presName="composite1" presStyleCnt="0"/>
      <dgm:spPr/>
    </dgm:pt>
    <dgm:pt modelId="{3BE5C910-9EFC-427F-B380-9A6E5748D9D8}" type="pres">
      <dgm:prSet presAssocID="{252DE7BE-8767-4A99-AF5C-8B7803036136}" presName="dummyNode1" presStyleLbl="node1" presStyleIdx="0" presStyleCnt="6"/>
      <dgm:spPr/>
    </dgm:pt>
    <dgm:pt modelId="{978BCF81-59F1-453D-B8D6-F60BEF97A2A2}" type="pres">
      <dgm:prSet presAssocID="{252DE7BE-8767-4A99-AF5C-8B7803036136}" presName="childNode1" presStyleLbl="bgAcc1" presStyleIdx="0" presStyleCnt="6" custScaleY="63125" custLinFactNeighborY="19196">
        <dgm:presLayoutVars>
          <dgm:bulletEnabled val="1"/>
        </dgm:presLayoutVars>
      </dgm:prSet>
      <dgm:spPr/>
    </dgm:pt>
    <dgm:pt modelId="{93B9205D-8496-4864-8754-D53343298A9A}" type="pres">
      <dgm:prSet presAssocID="{252DE7BE-8767-4A99-AF5C-8B7803036136}" presName="childNode1tx" presStyleLbl="bgAcc1" presStyleIdx="0" presStyleCnt="6">
        <dgm:presLayoutVars>
          <dgm:bulletEnabled val="1"/>
        </dgm:presLayoutVars>
      </dgm:prSet>
      <dgm:spPr/>
    </dgm:pt>
    <dgm:pt modelId="{66510002-2D5A-47AC-8252-27005EF26933}" type="pres">
      <dgm:prSet presAssocID="{252DE7BE-8767-4A99-AF5C-8B7803036136}" presName="parentNode1" presStyleLbl="node1" presStyleIdx="0" presStyleCnt="6">
        <dgm:presLayoutVars>
          <dgm:chMax val="1"/>
          <dgm:bulletEnabled val="1"/>
        </dgm:presLayoutVars>
      </dgm:prSet>
      <dgm:spPr/>
    </dgm:pt>
    <dgm:pt modelId="{6E11974A-B5A1-4C6A-B10D-A3A4D71CE37C}" type="pres">
      <dgm:prSet presAssocID="{252DE7BE-8767-4A99-AF5C-8B7803036136}" presName="connSite1" presStyleCnt="0"/>
      <dgm:spPr/>
    </dgm:pt>
    <dgm:pt modelId="{0F6B7501-FDEE-4D5A-8476-0830CEFFB5DE}" type="pres">
      <dgm:prSet presAssocID="{F8754F0F-3157-428E-A3EA-98CE78BBE315}" presName="Name9" presStyleLbl="sibTrans2D1" presStyleIdx="0" presStyleCnt="5" custAng="1790146" custLinFactNeighborX="732" custLinFactNeighborY="375"/>
      <dgm:spPr/>
    </dgm:pt>
    <dgm:pt modelId="{A67E1AC0-FD3C-49BA-B171-D32F60D37BA1}" type="pres">
      <dgm:prSet presAssocID="{02754063-F7B8-4094-AB62-B5E18C9992BA}" presName="composite2" presStyleCnt="0"/>
      <dgm:spPr/>
    </dgm:pt>
    <dgm:pt modelId="{6CC10733-872B-41CD-B932-8FB328DCAD8F}" type="pres">
      <dgm:prSet presAssocID="{02754063-F7B8-4094-AB62-B5E18C9992BA}" presName="dummyNode2" presStyleLbl="node1" presStyleIdx="0" presStyleCnt="6"/>
      <dgm:spPr/>
    </dgm:pt>
    <dgm:pt modelId="{3C1CBDB1-893C-4125-A7BD-FEE707B6BAD1}" type="pres">
      <dgm:prSet presAssocID="{02754063-F7B8-4094-AB62-B5E18C9992BA}" presName="childNode2" presStyleLbl="bgAcc1" presStyleIdx="1" presStyleCnt="6" custScaleY="176704" custLinFactNeighborX="4639" custLinFactNeighborY="31409">
        <dgm:presLayoutVars>
          <dgm:bulletEnabled val="1"/>
        </dgm:presLayoutVars>
      </dgm:prSet>
      <dgm:spPr/>
    </dgm:pt>
    <dgm:pt modelId="{8B0654D5-1802-41A9-BFA0-8A087B77DA9A}" type="pres">
      <dgm:prSet presAssocID="{02754063-F7B8-4094-AB62-B5E18C9992BA}" presName="childNode2tx" presStyleLbl="bgAcc1" presStyleIdx="1" presStyleCnt="6">
        <dgm:presLayoutVars>
          <dgm:bulletEnabled val="1"/>
        </dgm:presLayoutVars>
      </dgm:prSet>
      <dgm:spPr/>
    </dgm:pt>
    <dgm:pt modelId="{7E0582C4-AB24-4D98-95EE-780612C1FF77}" type="pres">
      <dgm:prSet presAssocID="{02754063-F7B8-4094-AB62-B5E18C9992BA}" presName="parentNode2" presStyleLbl="node1" presStyleIdx="1" presStyleCnt="6">
        <dgm:presLayoutVars>
          <dgm:chMax val="0"/>
          <dgm:bulletEnabled val="1"/>
        </dgm:presLayoutVars>
      </dgm:prSet>
      <dgm:spPr/>
    </dgm:pt>
    <dgm:pt modelId="{61EC44D5-9906-45CB-8A98-6D045B182A35}" type="pres">
      <dgm:prSet presAssocID="{02754063-F7B8-4094-AB62-B5E18C9992BA}" presName="connSite2" presStyleCnt="0"/>
      <dgm:spPr/>
    </dgm:pt>
    <dgm:pt modelId="{787DE794-6F22-4977-91C4-68E200EB21C0}" type="pres">
      <dgm:prSet presAssocID="{18F3CDFC-D744-4AB7-AECD-76FD3878F414}" presName="Name18" presStyleLbl="sibTrans2D1" presStyleIdx="1" presStyleCnt="5" custAng="20995960"/>
      <dgm:spPr/>
    </dgm:pt>
    <dgm:pt modelId="{EE079ADC-0F4C-4C92-B14F-F6302E6DEF74}" type="pres">
      <dgm:prSet presAssocID="{7DA56525-9763-4771-AC73-5ABE0251FC23}" presName="composite1" presStyleCnt="0"/>
      <dgm:spPr/>
    </dgm:pt>
    <dgm:pt modelId="{B7F51415-70AB-4749-9670-092932B0381A}" type="pres">
      <dgm:prSet presAssocID="{7DA56525-9763-4771-AC73-5ABE0251FC23}" presName="dummyNode1" presStyleLbl="node1" presStyleIdx="1" presStyleCnt="6"/>
      <dgm:spPr/>
    </dgm:pt>
    <dgm:pt modelId="{414D4DAE-18C9-4567-886F-FA0EFD8217CE}" type="pres">
      <dgm:prSet presAssocID="{7DA56525-9763-4771-AC73-5ABE0251FC23}" presName="childNode1" presStyleLbl="bgAcc1" presStyleIdx="2" presStyleCnt="6" custScaleY="152305" custLinFactNeighborX="2703" custLinFactNeighborY="-25129">
        <dgm:presLayoutVars>
          <dgm:bulletEnabled val="1"/>
        </dgm:presLayoutVars>
      </dgm:prSet>
      <dgm:spPr/>
    </dgm:pt>
    <dgm:pt modelId="{9450345D-46EE-42F8-83ED-58B56291D7D1}" type="pres">
      <dgm:prSet presAssocID="{7DA56525-9763-4771-AC73-5ABE0251FC23}" presName="childNode1tx" presStyleLbl="bgAcc1" presStyleIdx="2" presStyleCnt="6">
        <dgm:presLayoutVars>
          <dgm:bulletEnabled val="1"/>
        </dgm:presLayoutVars>
      </dgm:prSet>
      <dgm:spPr/>
    </dgm:pt>
    <dgm:pt modelId="{278CBB9B-5229-4113-81C0-9EE74F711CDE}" type="pres">
      <dgm:prSet presAssocID="{7DA56525-9763-4771-AC73-5ABE0251FC23}" presName="parentNode1" presStyleLbl="node1" presStyleIdx="2" presStyleCnt="6">
        <dgm:presLayoutVars>
          <dgm:chMax val="1"/>
          <dgm:bulletEnabled val="1"/>
        </dgm:presLayoutVars>
      </dgm:prSet>
      <dgm:spPr/>
    </dgm:pt>
    <dgm:pt modelId="{4378CA1F-A529-491A-8198-3FC066234542}" type="pres">
      <dgm:prSet presAssocID="{7DA56525-9763-4771-AC73-5ABE0251FC23}" presName="connSite1" presStyleCnt="0"/>
      <dgm:spPr/>
    </dgm:pt>
    <dgm:pt modelId="{EFB29BF9-2058-441C-9F61-B67311886E03}" type="pres">
      <dgm:prSet presAssocID="{75124BB8-E2B5-40F9-8BB2-E62AE69E880C}" presName="Name9" presStyleLbl="sibTrans2D1" presStyleIdx="2" presStyleCnt="5"/>
      <dgm:spPr/>
    </dgm:pt>
    <dgm:pt modelId="{35901893-F1D8-4DBA-AF03-34544E8DA4F0}" type="pres">
      <dgm:prSet presAssocID="{9AD1D77B-165C-4338-B2E2-5BD7BE9599B1}" presName="composite2" presStyleCnt="0"/>
      <dgm:spPr/>
    </dgm:pt>
    <dgm:pt modelId="{6BFB9A42-D761-4993-893D-D6FF477A827C}" type="pres">
      <dgm:prSet presAssocID="{9AD1D77B-165C-4338-B2E2-5BD7BE9599B1}" presName="dummyNode2" presStyleLbl="node1" presStyleIdx="2" presStyleCnt="6"/>
      <dgm:spPr/>
    </dgm:pt>
    <dgm:pt modelId="{1099C3AE-AE14-4604-AE94-EF69F67320E3}" type="pres">
      <dgm:prSet presAssocID="{9AD1D77B-165C-4338-B2E2-5BD7BE9599B1}" presName="childNode2" presStyleLbl="bgAcc1" presStyleIdx="3" presStyleCnt="6">
        <dgm:presLayoutVars>
          <dgm:bulletEnabled val="1"/>
        </dgm:presLayoutVars>
      </dgm:prSet>
      <dgm:spPr/>
    </dgm:pt>
    <dgm:pt modelId="{CE96764C-14E4-4FE0-B9C1-B4C939448D38}" type="pres">
      <dgm:prSet presAssocID="{9AD1D77B-165C-4338-B2E2-5BD7BE9599B1}" presName="childNode2tx" presStyleLbl="bgAcc1" presStyleIdx="3" presStyleCnt="6">
        <dgm:presLayoutVars>
          <dgm:bulletEnabled val="1"/>
        </dgm:presLayoutVars>
      </dgm:prSet>
      <dgm:spPr/>
    </dgm:pt>
    <dgm:pt modelId="{546E7388-8887-44A3-9BD8-BDF2B78D5649}" type="pres">
      <dgm:prSet presAssocID="{9AD1D77B-165C-4338-B2E2-5BD7BE9599B1}" presName="parentNode2" presStyleLbl="node1" presStyleIdx="3" presStyleCnt="6">
        <dgm:presLayoutVars>
          <dgm:chMax val="0"/>
          <dgm:bulletEnabled val="1"/>
        </dgm:presLayoutVars>
      </dgm:prSet>
      <dgm:spPr/>
    </dgm:pt>
    <dgm:pt modelId="{882BF31D-E70B-4A2E-9EF0-2AF10449BAC6}" type="pres">
      <dgm:prSet presAssocID="{9AD1D77B-165C-4338-B2E2-5BD7BE9599B1}" presName="connSite2" presStyleCnt="0"/>
      <dgm:spPr/>
    </dgm:pt>
    <dgm:pt modelId="{F383360F-3F25-4E9C-8951-2947B90AD154}" type="pres">
      <dgm:prSet presAssocID="{8DB4D660-0C48-4F3F-A08D-4DCF9AF3BCC4}" presName="Name18" presStyleLbl="sibTrans2D1" presStyleIdx="3" presStyleCnt="5"/>
      <dgm:spPr/>
    </dgm:pt>
    <dgm:pt modelId="{5B4341C0-74C6-40BC-B73E-863B782ECBA6}" type="pres">
      <dgm:prSet presAssocID="{0408A3F9-7637-4BDE-8012-0FC9B3350347}" presName="composite1" presStyleCnt="0"/>
      <dgm:spPr/>
    </dgm:pt>
    <dgm:pt modelId="{81BD858D-687A-413D-9849-CF6CDD147DF4}" type="pres">
      <dgm:prSet presAssocID="{0408A3F9-7637-4BDE-8012-0FC9B3350347}" presName="dummyNode1" presStyleLbl="node1" presStyleIdx="3" presStyleCnt="6"/>
      <dgm:spPr/>
    </dgm:pt>
    <dgm:pt modelId="{FD672F95-80DE-48A2-B2D1-FB68AFD6BAF5}" type="pres">
      <dgm:prSet presAssocID="{0408A3F9-7637-4BDE-8012-0FC9B3350347}" presName="childNode1" presStyleLbl="bgAcc1" presStyleIdx="4" presStyleCnt="6">
        <dgm:presLayoutVars>
          <dgm:bulletEnabled val="1"/>
        </dgm:presLayoutVars>
      </dgm:prSet>
      <dgm:spPr/>
    </dgm:pt>
    <dgm:pt modelId="{6F671A02-344C-47FE-A21F-CDC875A3E8AB}" type="pres">
      <dgm:prSet presAssocID="{0408A3F9-7637-4BDE-8012-0FC9B3350347}" presName="childNode1tx" presStyleLbl="bgAcc1" presStyleIdx="4" presStyleCnt="6">
        <dgm:presLayoutVars>
          <dgm:bulletEnabled val="1"/>
        </dgm:presLayoutVars>
      </dgm:prSet>
      <dgm:spPr/>
    </dgm:pt>
    <dgm:pt modelId="{904B0BF1-BEAB-4BF5-8A65-0E773E87A39C}" type="pres">
      <dgm:prSet presAssocID="{0408A3F9-7637-4BDE-8012-0FC9B3350347}" presName="parentNode1" presStyleLbl="node1" presStyleIdx="4" presStyleCnt="6">
        <dgm:presLayoutVars>
          <dgm:chMax val="1"/>
          <dgm:bulletEnabled val="1"/>
        </dgm:presLayoutVars>
      </dgm:prSet>
      <dgm:spPr/>
    </dgm:pt>
    <dgm:pt modelId="{E16E62CE-82D5-42EE-8A37-887D16C166EC}" type="pres">
      <dgm:prSet presAssocID="{0408A3F9-7637-4BDE-8012-0FC9B3350347}" presName="connSite1" presStyleCnt="0"/>
      <dgm:spPr/>
    </dgm:pt>
    <dgm:pt modelId="{98F0E43E-15A5-491D-918A-726AD8A2D6C7}" type="pres">
      <dgm:prSet presAssocID="{60D35133-9711-4971-9844-EBFC6A7267A6}" presName="Name9" presStyleLbl="sibTrans2D1" presStyleIdx="4" presStyleCnt="5"/>
      <dgm:spPr/>
    </dgm:pt>
    <dgm:pt modelId="{65CEE6F7-C290-42E2-8BDC-6DC58F6C5E49}" type="pres">
      <dgm:prSet presAssocID="{08D07AC6-662C-48F7-B30B-2BFA3A5239AB}" presName="composite2" presStyleCnt="0"/>
      <dgm:spPr/>
    </dgm:pt>
    <dgm:pt modelId="{39C67B50-6583-493B-86E2-D780E43E9DE3}" type="pres">
      <dgm:prSet presAssocID="{08D07AC6-662C-48F7-B30B-2BFA3A5239AB}" presName="dummyNode2" presStyleLbl="node1" presStyleIdx="4" presStyleCnt="6"/>
      <dgm:spPr/>
    </dgm:pt>
    <dgm:pt modelId="{B6C3B3E9-77B0-46D2-A5CA-19144878EAA6}" type="pres">
      <dgm:prSet presAssocID="{08D07AC6-662C-48F7-B30B-2BFA3A5239AB}" presName="childNode2" presStyleLbl="bgAcc1" presStyleIdx="5" presStyleCnt="6">
        <dgm:presLayoutVars>
          <dgm:bulletEnabled val="1"/>
        </dgm:presLayoutVars>
      </dgm:prSet>
      <dgm:spPr/>
    </dgm:pt>
    <dgm:pt modelId="{52E3FB76-FDEA-4EA4-9F50-0479E7989256}" type="pres">
      <dgm:prSet presAssocID="{08D07AC6-662C-48F7-B30B-2BFA3A5239AB}" presName="childNode2tx" presStyleLbl="bgAcc1" presStyleIdx="5" presStyleCnt="6">
        <dgm:presLayoutVars>
          <dgm:bulletEnabled val="1"/>
        </dgm:presLayoutVars>
      </dgm:prSet>
      <dgm:spPr/>
    </dgm:pt>
    <dgm:pt modelId="{ABB64D3E-3458-47A6-A4B7-86F3EC908FE7}" type="pres">
      <dgm:prSet presAssocID="{08D07AC6-662C-48F7-B30B-2BFA3A5239AB}" presName="parentNode2" presStyleLbl="node1" presStyleIdx="5" presStyleCnt="6">
        <dgm:presLayoutVars>
          <dgm:chMax val="0"/>
          <dgm:bulletEnabled val="1"/>
        </dgm:presLayoutVars>
      </dgm:prSet>
      <dgm:spPr/>
    </dgm:pt>
    <dgm:pt modelId="{C6066E51-AE16-4746-929D-A73836139638}" type="pres">
      <dgm:prSet presAssocID="{08D07AC6-662C-48F7-B30B-2BFA3A5239AB}" presName="connSite2" presStyleCnt="0"/>
      <dgm:spPr/>
    </dgm:pt>
  </dgm:ptLst>
  <dgm:cxnLst>
    <dgm:cxn modelId="{9F521105-1749-49D8-B5F3-2935BBF706BA}" srcId="{0408A3F9-7637-4BDE-8012-0FC9B3350347}" destId="{8F452C23-D247-4B8A-8ED7-8D2EB9938F99}" srcOrd="0" destOrd="0" parTransId="{186E0240-2471-4FD5-B264-65E179A62E11}" sibTransId="{7766B7F9-AAD0-4492-B44B-4BE9503682D3}"/>
    <dgm:cxn modelId="{B54CC30A-B667-4474-96EF-08C7BA62D718}" srcId="{9AD1D77B-165C-4338-B2E2-5BD7BE9599B1}" destId="{E24D0621-10C0-4E5B-900E-6467F1E5C7ED}" srcOrd="1" destOrd="0" parTransId="{FEEBD07E-BCC2-4CF4-84C1-65F46C9B76A3}" sibTransId="{A9713765-A547-4C71-8897-58F4C8D59708}"/>
    <dgm:cxn modelId="{7230380D-3F22-4D82-9A73-DA3AD39A5C7D}" type="presOf" srcId="{4D535AAB-56FF-45A4-A8B8-C93A6A96D749}" destId="{FD672F95-80DE-48A2-B2D1-FB68AFD6BAF5}" srcOrd="0" destOrd="2" presId="urn:microsoft.com/office/officeart/2005/8/layout/hProcess4"/>
    <dgm:cxn modelId="{854A3811-8277-4E18-946D-8A488FE64168}" type="presOf" srcId="{75124BB8-E2B5-40F9-8BB2-E62AE69E880C}" destId="{EFB29BF9-2058-441C-9F61-B67311886E03}" srcOrd="0" destOrd="0" presId="urn:microsoft.com/office/officeart/2005/8/layout/hProcess4"/>
    <dgm:cxn modelId="{42560913-A241-4BFF-81C7-79415C77F36E}" srcId="{7DA56525-9763-4771-AC73-5ABE0251FC23}" destId="{A9FF6526-F008-4D07-913A-AF769199FBEF}" srcOrd="3" destOrd="0" parTransId="{345BD20A-1199-4EB2-BED9-A711E3C903F7}" sibTransId="{5B289DA8-C3DB-4180-9F3C-FBAB3F90C188}"/>
    <dgm:cxn modelId="{15EC3619-40DD-43C6-92EA-536960701425}" type="presOf" srcId="{74F77550-80C7-4DA4-90F7-0000EAD9B413}" destId="{8B0654D5-1802-41A9-BFA0-8A087B77DA9A}" srcOrd="1" destOrd="3" presId="urn:microsoft.com/office/officeart/2005/8/layout/hProcess4"/>
    <dgm:cxn modelId="{CC17171D-4A71-40AE-BA72-9A24E1FA8EF6}" srcId="{08D07AC6-662C-48F7-B30B-2BFA3A5239AB}" destId="{040FC2AC-CD7A-474F-83BC-53DF91A3FF05}" srcOrd="1" destOrd="0" parTransId="{C9DB52B5-81CC-497B-AFA8-56F7366BD0A7}" sibTransId="{6FCFB301-396E-4EB5-804B-253B7680FFED}"/>
    <dgm:cxn modelId="{079B3A1E-7E8F-4A71-A967-7D2D83BDC6D8}" type="presOf" srcId="{B57AB083-1860-4271-91B2-38FEC2052465}" destId="{52E3FB76-FDEA-4EA4-9F50-0479E7989256}" srcOrd="1" destOrd="0" presId="urn:microsoft.com/office/officeart/2005/8/layout/hProcess4"/>
    <dgm:cxn modelId="{F4E09E25-5FDD-4D1A-9A7B-9816A576D832}" type="presOf" srcId="{6AAD6959-1FC3-40DC-9E79-9A3C9AD574AF}" destId="{6F671A02-344C-47FE-A21F-CDC875A3E8AB}" srcOrd="1" destOrd="3" presId="urn:microsoft.com/office/officeart/2005/8/layout/hProcess4"/>
    <dgm:cxn modelId="{AF2D4628-9B49-4367-B928-A883724BF866}" type="presOf" srcId="{6AAD6959-1FC3-40DC-9E79-9A3C9AD574AF}" destId="{FD672F95-80DE-48A2-B2D1-FB68AFD6BAF5}" srcOrd="0" destOrd="3" presId="urn:microsoft.com/office/officeart/2005/8/layout/hProcess4"/>
    <dgm:cxn modelId="{8B0A712B-EB86-4ADA-BC1C-FDF3D83FB723}" type="presOf" srcId="{BA975FFA-CF0E-427D-B561-01E8375BDAC1}" destId="{B6C3B3E9-77B0-46D2-A5CA-19144878EAA6}" srcOrd="0" destOrd="2" presId="urn:microsoft.com/office/officeart/2005/8/layout/hProcess4"/>
    <dgm:cxn modelId="{F40BF42D-B9DE-4566-AE72-99071E92DF75}" type="presOf" srcId="{8F452C23-D247-4B8A-8ED7-8D2EB9938F99}" destId="{FD672F95-80DE-48A2-B2D1-FB68AFD6BAF5}" srcOrd="0" destOrd="0" presId="urn:microsoft.com/office/officeart/2005/8/layout/hProcess4"/>
    <dgm:cxn modelId="{13803E36-CFA3-47A6-B7E2-369CFAB6922F}" srcId="{C76914B4-1EFD-42AA-A816-C75E7FE89B97}" destId="{252DE7BE-8767-4A99-AF5C-8B7803036136}" srcOrd="0" destOrd="0" parTransId="{DA6ED680-C42F-4544-AB1B-346AAAB5731E}" sibTransId="{F8754F0F-3157-428E-A3EA-98CE78BBE315}"/>
    <dgm:cxn modelId="{B6FB6937-508B-436D-86A0-1BDCEF959003}" srcId="{02754063-F7B8-4094-AB62-B5E18C9992BA}" destId="{D46AD4D8-3FEC-40CE-A6CE-B9F3C6C0F63A}" srcOrd="4" destOrd="0" parTransId="{0C9A430E-0BE8-498D-8109-D4ED561864FA}" sibTransId="{AC2F9F0C-1695-424B-9B5F-59663E7C0A45}"/>
    <dgm:cxn modelId="{F146E539-12C9-4AA4-ACFA-0DA67C0A1BFB}" type="presOf" srcId="{34CED1F6-743D-4927-BA18-013393033075}" destId="{414D4DAE-18C9-4567-886F-FA0EFD8217CE}" srcOrd="0" destOrd="4" presId="urn:microsoft.com/office/officeart/2005/8/layout/hProcess4"/>
    <dgm:cxn modelId="{2743953A-C0ED-4A6F-81FE-5315D5367038}" srcId="{7DA56525-9763-4771-AC73-5ABE0251FC23}" destId="{773C9336-D7B3-4A2B-A6E4-6E0A4505B1EC}" srcOrd="0" destOrd="0" parTransId="{34BFC5CC-CDF7-4299-80D8-ED498AB63F96}" sibTransId="{BCF7B257-18E6-438A-8807-12EE99B8185F}"/>
    <dgm:cxn modelId="{DCA47C40-C37D-4819-8B9B-E6E78BF528F6}" type="presOf" srcId="{F70D9F7F-A44A-4A06-97E0-8892FFA2AF29}" destId="{9450345D-46EE-42F8-83ED-58B56291D7D1}" srcOrd="1" destOrd="1" presId="urn:microsoft.com/office/officeart/2005/8/layout/hProcess4"/>
    <dgm:cxn modelId="{7EB51844-F8DE-404D-B113-9BD73B0C8A89}" type="presOf" srcId="{6AC77788-F436-4D24-A350-CEC7DD022829}" destId="{8B0654D5-1802-41A9-BFA0-8A087B77DA9A}" srcOrd="1" destOrd="2" presId="urn:microsoft.com/office/officeart/2005/8/layout/hProcess4"/>
    <dgm:cxn modelId="{8714B945-5470-40B2-9B0F-7A5B156E8235}" type="presOf" srcId="{BA975FFA-CF0E-427D-B561-01E8375BDAC1}" destId="{52E3FB76-FDEA-4EA4-9F50-0479E7989256}" srcOrd="1" destOrd="2" presId="urn:microsoft.com/office/officeart/2005/8/layout/hProcess4"/>
    <dgm:cxn modelId="{216A3D4F-417E-4D89-9BB0-7001340B96F8}" type="presOf" srcId="{773C9336-D7B3-4A2B-A6E4-6E0A4505B1EC}" destId="{9450345D-46EE-42F8-83ED-58B56291D7D1}" srcOrd="1" destOrd="0" presId="urn:microsoft.com/office/officeart/2005/8/layout/hProcess4"/>
    <dgm:cxn modelId="{451AE454-3353-49F3-9CF1-1D8B728DE9E1}" type="presOf" srcId="{7F650F4F-EE95-45E9-AAFE-AA1B8CCB50FC}" destId="{978BCF81-59F1-453D-B8D6-F60BEF97A2A2}" srcOrd="0" destOrd="0" presId="urn:microsoft.com/office/officeart/2005/8/layout/hProcess4"/>
    <dgm:cxn modelId="{931EFE55-1354-4D56-8CB2-0FA0726BCACD}" type="presOf" srcId="{E24D0621-10C0-4E5B-900E-6467F1E5C7ED}" destId="{1099C3AE-AE14-4604-AE94-EF69F67320E3}" srcOrd="0" destOrd="1" presId="urn:microsoft.com/office/officeart/2005/8/layout/hProcess4"/>
    <dgm:cxn modelId="{B3A32A56-1DA1-41BC-9143-596F9C246ADD}" type="presOf" srcId="{0D396445-96E8-4F87-9DB5-7BD8E26629DF}" destId="{978BCF81-59F1-453D-B8D6-F60BEF97A2A2}" srcOrd="0" destOrd="1" presId="urn:microsoft.com/office/officeart/2005/8/layout/hProcess4"/>
    <dgm:cxn modelId="{FC052D56-18A9-4ED9-A0AB-0942A64FBC93}" type="presOf" srcId="{2F603F7D-AD5B-42C8-B76E-DE5EBC3A8D5A}" destId="{8B0654D5-1802-41A9-BFA0-8A087B77DA9A}" srcOrd="1" destOrd="0" presId="urn:microsoft.com/office/officeart/2005/8/layout/hProcess4"/>
    <dgm:cxn modelId="{91F0F159-A1B7-47B6-92D8-EC3E6C27C308}" type="presOf" srcId="{6AC77788-F436-4D24-A350-CEC7DD022829}" destId="{3C1CBDB1-893C-4125-A7BD-FEE707B6BAD1}" srcOrd="0" destOrd="2" presId="urn:microsoft.com/office/officeart/2005/8/layout/hProcess4"/>
    <dgm:cxn modelId="{EA87485A-8346-41F4-9C10-A4689F7CB378}" type="presOf" srcId="{773C9336-D7B3-4A2B-A6E4-6E0A4505B1EC}" destId="{414D4DAE-18C9-4567-886F-FA0EFD8217CE}" srcOrd="0" destOrd="0" presId="urn:microsoft.com/office/officeart/2005/8/layout/hProcess4"/>
    <dgm:cxn modelId="{F9FBBC5A-09F7-49DB-9AAC-3B7995EFA25C}" srcId="{C76914B4-1EFD-42AA-A816-C75E7FE89B97}" destId="{0408A3F9-7637-4BDE-8012-0FC9B3350347}" srcOrd="4" destOrd="0" parTransId="{B2FD3862-AD02-4D0A-B6B3-FD11531C7E12}" sibTransId="{60D35133-9711-4971-9844-EBFC6A7267A6}"/>
    <dgm:cxn modelId="{7D8B705C-F26C-4712-84D4-240A2E532682}" srcId="{C76914B4-1EFD-42AA-A816-C75E7FE89B97}" destId="{7DA56525-9763-4771-AC73-5ABE0251FC23}" srcOrd="2" destOrd="0" parTransId="{78D99452-13D8-4497-98FA-49B630EF463D}" sibTransId="{75124BB8-E2B5-40F9-8BB2-E62AE69E880C}"/>
    <dgm:cxn modelId="{8877F85D-4C87-42C8-89F8-2F7D03FCDDAC}" srcId="{C76914B4-1EFD-42AA-A816-C75E7FE89B97}" destId="{9AD1D77B-165C-4338-B2E2-5BD7BE9599B1}" srcOrd="3" destOrd="0" parTransId="{4B11539D-42EC-49F0-8854-B2C2471F4A43}" sibTransId="{8DB4D660-0C48-4F3F-A08D-4DCF9AF3BCC4}"/>
    <dgm:cxn modelId="{6D639C60-75E2-4886-AF26-12D6463FF5A1}" type="presOf" srcId="{24269AC3-6406-4F9D-9A43-43CF2F925533}" destId="{9450345D-46EE-42F8-83ED-58B56291D7D1}" srcOrd="1" destOrd="2" presId="urn:microsoft.com/office/officeart/2005/8/layout/hProcess4"/>
    <dgm:cxn modelId="{5A2C8961-4257-4A67-A192-E159331B8053}" type="presOf" srcId="{18F3CDFC-D744-4AB7-AECD-76FD3878F414}" destId="{787DE794-6F22-4977-91C4-68E200EB21C0}" srcOrd="0" destOrd="0" presId="urn:microsoft.com/office/officeart/2005/8/layout/hProcess4"/>
    <dgm:cxn modelId="{0181DA63-964E-4865-81F3-BB98762006D2}" type="presOf" srcId="{4D535AAB-56FF-45A4-A8B8-C93A6A96D749}" destId="{6F671A02-344C-47FE-A21F-CDC875A3E8AB}" srcOrd="1" destOrd="2" presId="urn:microsoft.com/office/officeart/2005/8/layout/hProcess4"/>
    <dgm:cxn modelId="{6C2F5A64-3BCE-4185-AB9B-68A8478D3332}" srcId="{C76914B4-1EFD-42AA-A816-C75E7FE89B97}" destId="{08D07AC6-662C-48F7-B30B-2BFA3A5239AB}" srcOrd="5" destOrd="0" parTransId="{6E45755A-FFEF-456B-9C9C-D57A83267E80}" sibTransId="{9C111ECD-E33A-4AAB-B32E-63968017C8B6}"/>
    <dgm:cxn modelId="{7C955066-C152-4C04-AE87-CFB3F5E505DF}" srcId="{02754063-F7B8-4094-AB62-B5E18C9992BA}" destId="{F4D237A9-AA4A-422C-A7F5-5A3F3909B7E8}" srcOrd="1" destOrd="0" parTransId="{765A61A8-0671-4321-BE05-26511A777610}" sibTransId="{12DEB98B-CE3C-4CDF-8E4F-10DC4AB4CEBA}"/>
    <dgm:cxn modelId="{618FCA69-9304-45A0-B98A-3111F8C767BA}" srcId="{08D07AC6-662C-48F7-B30B-2BFA3A5239AB}" destId="{B57AB083-1860-4271-91B2-38FEC2052465}" srcOrd="0" destOrd="0" parTransId="{0ED8C239-1B33-48D7-A3C5-5A70913F3879}" sibTransId="{5C716AFA-F931-4DA4-80DE-B2299EE49488}"/>
    <dgm:cxn modelId="{8E40326A-11E2-4BD1-AACF-63793F52AFBC}" type="presOf" srcId="{A9FF6526-F008-4D07-913A-AF769199FBEF}" destId="{414D4DAE-18C9-4567-886F-FA0EFD8217CE}" srcOrd="0" destOrd="3" presId="urn:microsoft.com/office/officeart/2005/8/layout/hProcess4"/>
    <dgm:cxn modelId="{E3C2036D-181C-4F16-952C-1FEFC520A93E}" srcId="{C76914B4-1EFD-42AA-A816-C75E7FE89B97}" destId="{02754063-F7B8-4094-AB62-B5E18C9992BA}" srcOrd="1" destOrd="0" parTransId="{DC8305EA-FCEE-47BE-A86B-7CE7B9DF940F}" sibTransId="{18F3CDFC-D744-4AB7-AECD-76FD3878F414}"/>
    <dgm:cxn modelId="{DE9BAD6F-3B09-421B-805B-D1BBA644F545}" type="presOf" srcId="{60D35133-9711-4971-9844-EBFC6A7267A6}" destId="{98F0E43E-15A5-491D-918A-726AD8A2D6C7}" srcOrd="0" destOrd="0" presId="urn:microsoft.com/office/officeart/2005/8/layout/hProcess4"/>
    <dgm:cxn modelId="{8DF75570-5BC6-4D7D-9BBE-E37E676782F8}" type="presOf" srcId="{7DA56525-9763-4771-AC73-5ABE0251FC23}" destId="{278CBB9B-5229-4113-81C0-9EE74F711CDE}" srcOrd="0" destOrd="0" presId="urn:microsoft.com/office/officeart/2005/8/layout/hProcess4"/>
    <dgm:cxn modelId="{4A82F970-A892-4FD1-A708-81D4BC338CA0}" type="presOf" srcId="{8F452C23-D247-4B8A-8ED7-8D2EB9938F99}" destId="{6F671A02-344C-47FE-A21F-CDC875A3E8AB}" srcOrd="1" destOrd="0" presId="urn:microsoft.com/office/officeart/2005/8/layout/hProcess4"/>
    <dgm:cxn modelId="{DB5EA474-5EF4-4D28-A532-43228BDA4EFA}" type="presOf" srcId="{9AD1D77B-165C-4338-B2E2-5BD7BE9599B1}" destId="{546E7388-8887-44A3-9BD8-BDF2B78D5649}" srcOrd="0" destOrd="0" presId="urn:microsoft.com/office/officeart/2005/8/layout/hProcess4"/>
    <dgm:cxn modelId="{08B18476-E1E8-43DD-9157-56C7A111E6C1}" srcId="{0408A3F9-7637-4BDE-8012-0FC9B3350347}" destId="{6AAD6959-1FC3-40DC-9E79-9A3C9AD574AF}" srcOrd="3" destOrd="0" parTransId="{7241A8E1-3570-4C17-A1FC-90EC6211A875}" sibTransId="{1808AB29-94CF-40C7-86F1-D559931DFA4A}"/>
    <dgm:cxn modelId="{7EAA357D-E0C7-4F15-A3AD-AB7B077D5473}" srcId="{7DA56525-9763-4771-AC73-5ABE0251FC23}" destId="{24269AC3-6406-4F9D-9A43-43CF2F925533}" srcOrd="2" destOrd="0" parTransId="{34F2CE5D-4AC6-44AF-AB15-1642B4E7FBFF}" sibTransId="{D1383BDA-874F-4904-BE44-AD73B3A04EC8}"/>
    <dgm:cxn modelId="{035A5B7E-1333-410F-AFDD-58D9E1135F86}" type="presOf" srcId="{F4D237A9-AA4A-422C-A7F5-5A3F3909B7E8}" destId="{8B0654D5-1802-41A9-BFA0-8A087B77DA9A}" srcOrd="1" destOrd="1" presId="urn:microsoft.com/office/officeart/2005/8/layout/hProcess4"/>
    <dgm:cxn modelId="{ACA67680-91D9-49E1-B707-E3AE55A032BC}" type="presOf" srcId="{F8754F0F-3157-428E-A3EA-98CE78BBE315}" destId="{0F6B7501-FDEE-4D5A-8476-0830CEFFB5DE}" srcOrd="0" destOrd="0" presId="urn:microsoft.com/office/officeart/2005/8/layout/hProcess4"/>
    <dgm:cxn modelId="{76C34D84-F70E-409E-8850-1ED9BF6939F8}" type="presOf" srcId="{E6E5686A-B176-44D4-964E-551611A662AA}" destId="{6F671A02-344C-47FE-A21F-CDC875A3E8AB}" srcOrd="1" destOrd="1" presId="urn:microsoft.com/office/officeart/2005/8/layout/hProcess4"/>
    <dgm:cxn modelId="{079CBB87-755C-463C-AFE4-6F8B83BF957B}" type="presOf" srcId="{A89089F4-51B6-4C8A-8170-C3A4CDFDC275}" destId="{CE96764C-14E4-4FE0-B9C1-B4C939448D38}" srcOrd="1" destOrd="2" presId="urn:microsoft.com/office/officeart/2005/8/layout/hProcess4"/>
    <dgm:cxn modelId="{2131E08B-42CB-4F69-B8F0-D37318478B14}" type="presOf" srcId="{74F77550-80C7-4DA4-90F7-0000EAD9B413}" destId="{3C1CBDB1-893C-4125-A7BD-FEE707B6BAD1}" srcOrd="0" destOrd="3" presId="urn:microsoft.com/office/officeart/2005/8/layout/hProcess4"/>
    <dgm:cxn modelId="{1A9BD091-D2DB-4775-9C72-15B9C0F06B01}" type="presOf" srcId="{648FF33B-11A8-40C4-AAC0-EC6A7679468A}" destId="{1099C3AE-AE14-4604-AE94-EF69F67320E3}" srcOrd="0" destOrd="0" presId="urn:microsoft.com/office/officeart/2005/8/layout/hProcess4"/>
    <dgm:cxn modelId="{D58F4792-7157-4682-91A5-D7B767236298}" srcId="{0408A3F9-7637-4BDE-8012-0FC9B3350347}" destId="{E6E5686A-B176-44D4-964E-551611A662AA}" srcOrd="1" destOrd="0" parTransId="{21536E34-BFDE-436E-8AF0-8ADF3F19CE66}" sibTransId="{F1303908-E95B-49DB-A6B4-2562395FD779}"/>
    <dgm:cxn modelId="{5B353F96-25CE-4D5D-A9E9-4AEF6270CEE3}" srcId="{02754063-F7B8-4094-AB62-B5E18C9992BA}" destId="{74F77550-80C7-4DA4-90F7-0000EAD9B413}" srcOrd="3" destOrd="0" parTransId="{71A18F2B-9074-42C1-A559-A12A2A6E4B2D}" sibTransId="{22032926-9E4E-4404-BA50-329DC0AF8660}"/>
    <dgm:cxn modelId="{B56F9D98-ECC1-439C-87E8-5850A3E57AB8}" srcId="{252DE7BE-8767-4A99-AF5C-8B7803036136}" destId="{7F650F4F-EE95-45E9-AAFE-AA1B8CCB50FC}" srcOrd="0" destOrd="0" parTransId="{C97D169F-C662-427C-AED9-D23AFA97B486}" sibTransId="{8222A9CD-8F2B-48BE-8D6E-A90719206F41}"/>
    <dgm:cxn modelId="{D9C2C49A-575A-4B5A-BAA3-8C30D5E52C2E}" type="presOf" srcId="{0408A3F9-7637-4BDE-8012-0FC9B3350347}" destId="{904B0BF1-BEAB-4BF5-8A65-0E773E87A39C}" srcOrd="0" destOrd="0" presId="urn:microsoft.com/office/officeart/2005/8/layout/hProcess4"/>
    <dgm:cxn modelId="{805F43A0-D3AF-4067-BC5D-5DF62B67E98A}" srcId="{08D07AC6-662C-48F7-B30B-2BFA3A5239AB}" destId="{BA975FFA-CF0E-427D-B561-01E8375BDAC1}" srcOrd="2" destOrd="0" parTransId="{2B05EFC7-D21D-4178-BAF7-D6E38AA1756C}" sibTransId="{BB06104A-07F7-4D25-B2AB-5955E360C729}"/>
    <dgm:cxn modelId="{DBFA60A6-83A0-4153-BE69-B00C77B7362E}" srcId="{9AD1D77B-165C-4338-B2E2-5BD7BE9599B1}" destId="{648FF33B-11A8-40C4-AAC0-EC6A7679468A}" srcOrd="0" destOrd="0" parTransId="{70B559FA-36C5-480A-83B5-A299B513580A}" sibTransId="{59B34784-90A6-4D9F-B229-AC0E1238A5EF}"/>
    <dgm:cxn modelId="{9476ABA8-F7CE-49CB-99EA-5429F903637C}" type="presOf" srcId="{A89089F4-51B6-4C8A-8170-C3A4CDFDC275}" destId="{1099C3AE-AE14-4604-AE94-EF69F67320E3}" srcOrd="0" destOrd="2" presId="urn:microsoft.com/office/officeart/2005/8/layout/hProcess4"/>
    <dgm:cxn modelId="{ED00E3A8-44FE-49C4-8CC6-523ABDE7E691}" type="presOf" srcId="{08D07AC6-662C-48F7-B30B-2BFA3A5239AB}" destId="{ABB64D3E-3458-47A6-A4B7-86F3EC908FE7}" srcOrd="0" destOrd="0" presId="urn:microsoft.com/office/officeart/2005/8/layout/hProcess4"/>
    <dgm:cxn modelId="{BFA154A9-2019-4ED7-A19D-A0A31FF2FE47}" type="presOf" srcId="{F4D237A9-AA4A-422C-A7F5-5A3F3909B7E8}" destId="{3C1CBDB1-893C-4125-A7BD-FEE707B6BAD1}" srcOrd="0" destOrd="1" presId="urn:microsoft.com/office/officeart/2005/8/layout/hProcess4"/>
    <dgm:cxn modelId="{EE523CAE-6ED8-4BF6-9244-5D8BD8B8C623}" type="presOf" srcId="{040FC2AC-CD7A-474F-83BC-53DF91A3FF05}" destId="{52E3FB76-FDEA-4EA4-9F50-0479E7989256}" srcOrd="1" destOrd="1" presId="urn:microsoft.com/office/officeart/2005/8/layout/hProcess4"/>
    <dgm:cxn modelId="{7ACBC6B0-33D9-485D-9790-5A4BA3129A12}" type="presOf" srcId="{A9FF6526-F008-4D07-913A-AF769199FBEF}" destId="{9450345D-46EE-42F8-83ED-58B56291D7D1}" srcOrd="1" destOrd="3" presId="urn:microsoft.com/office/officeart/2005/8/layout/hProcess4"/>
    <dgm:cxn modelId="{424248B6-2283-4C17-8865-BD0FEF1C472B}" type="presOf" srcId="{E6E5686A-B176-44D4-964E-551611A662AA}" destId="{FD672F95-80DE-48A2-B2D1-FB68AFD6BAF5}" srcOrd="0" destOrd="1" presId="urn:microsoft.com/office/officeart/2005/8/layout/hProcess4"/>
    <dgm:cxn modelId="{2A7E1BBB-2922-480E-A9D9-86EE3CD8F90E}" type="presOf" srcId="{02754063-F7B8-4094-AB62-B5E18C9992BA}" destId="{7E0582C4-AB24-4D98-95EE-780612C1FF77}" srcOrd="0" destOrd="0" presId="urn:microsoft.com/office/officeart/2005/8/layout/hProcess4"/>
    <dgm:cxn modelId="{6E2939BC-05FD-44FC-8D2F-0ABB8088E19B}" srcId="{0408A3F9-7637-4BDE-8012-0FC9B3350347}" destId="{4D535AAB-56FF-45A4-A8B8-C93A6A96D749}" srcOrd="2" destOrd="0" parTransId="{38D0E45D-0E3F-460B-95CE-F4DB36AC5659}" sibTransId="{A42BF694-066B-489D-8A77-BEA95E6F4F13}"/>
    <dgm:cxn modelId="{8D0919BD-E4AB-4BED-B37D-D5A0D65A06FA}" type="presOf" srcId="{C76914B4-1EFD-42AA-A816-C75E7FE89B97}" destId="{ABB466EC-B0DB-4D24-B6F9-5067C8F3AE6F}" srcOrd="0" destOrd="0" presId="urn:microsoft.com/office/officeart/2005/8/layout/hProcess4"/>
    <dgm:cxn modelId="{D67156C1-B8BF-4EC2-8278-9DAFA391B2ED}" srcId="{02754063-F7B8-4094-AB62-B5E18C9992BA}" destId="{6AC77788-F436-4D24-A350-CEC7DD022829}" srcOrd="2" destOrd="0" parTransId="{DE9687E2-9CE3-47A0-A413-A8C9705C72B4}" sibTransId="{EFFF6333-6A0E-4D2E-80D8-C05977B32EE3}"/>
    <dgm:cxn modelId="{E70D99C1-A57E-4BBC-86A9-FC505C65C9AB}" type="presOf" srcId="{0D396445-96E8-4F87-9DB5-7BD8E26629DF}" destId="{93B9205D-8496-4864-8754-D53343298A9A}" srcOrd="1" destOrd="1" presId="urn:microsoft.com/office/officeart/2005/8/layout/hProcess4"/>
    <dgm:cxn modelId="{FA60FFC1-9A4E-4F40-B5B6-C23A78325E30}" type="presOf" srcId="{34CED1F6-743D-4927-BA18-013393033075}" destId="{9450345D-46EE-42F8-83ED-58B56291D7D1}" srcOrd="1" destOrd="4" presId="urn:microsoft.com/office/officeart/2005/8/layout/hProcess4"/>
    <dgm:cxn modelId="{8A93C4C5-8445-42CF-9C8F-6CA5CDAAE5A3}" srcId="{7DA56525-9763-4771-AC73-5ABE0251FC23}" destId="{34CED1F6-743D-4927-BA18-013393033075}" srcOrd="4" destOrd="0" parTransId="{2601E253-A1F5-4D27-9663-A41A6437F3AE}" sibTransId="{258FFE3C-6CA5-40C7-90DB-386ABB1FD091}"/>
    <dgm:cxn modelId="{11BCDCC7-D8BD-481D-BC30-158876145B31}" type="presOf" srcId="{252DE7BE-8767-4A99-AF5C-8B7803036136}" destId="{66510002-2D5A-47AC-8252-27005EF26933}" srcOrd="0" destOrd="0" presId="urn:microsoft.com/office/officeart/2005/8/layout/hProcess4"/>
    <dgm:cxn modelId="{BC1BDCCF-DB18-4930-BB88-DCE87D653B5E}" type="presOf" srcId="{040FC2AC-CD7A-474F-83BC-53DF91A3FF05}" destId="{B6C3B3E9-77B0-46D2-A5CA-19144878EAA6}" srcOrd="0" destOrd="1" presId="urn:microsoft.com/office/officeart/2005/8/layout/hProcess4"/>
    <dgm:cxn modelId="{A85EA0D4-7C00-4456-B44E-AD7F7BB7DF7C}" type="presOf" srcId="{E24D0621-10C0-4E5B-900E-6467F1E5C7ED}" destId="{CE96764C-14E4-4FE0-B9C1-B4C939448D38}" srcOrd="1" destOrd="1" presId="urn:microsoft.com/office/officeart/2005/8/layout/hProcess4"/>
    <dgm:cxn modelId="{E0D240DC-1A12-456F-AD99-1EB1B67F5D03}" type="presOf" srcId="{B57AB083-1860-4271-91B2-38FEC2052465}" destId="{B6C3B3E9-77B0-46D2-A5CA-19144878EAA6}" srcOrd="0" destOrd="0" presId="urn:microsoft.com/office/officeart/2005/8/layout/hProcess4"/>
    <dgm:cxn modelId="{93B692DC-C4FA-4F8F-8A3C-12044840C5C6}" type="presOf" srcId="{8DB4D660-0C48-4F3F-A08D-4DCF9AF3BCC4}" destId="{F383360F-3F25-4E9C-8951-2947B90AD154}" srcOrd="0" destOrd="0" presId="urn:microsoft.com/office/officeart/2005/8/layout/hProcess4"/>
    <dgm:cxn modelId="{6646BCDF-091D-4E5A-8C4C-30C9250BFE30}" type="presOf" srcId="{D46AD4D8-3FEC-40CE-A6CE-B9F3C6C0F63A}" destId="{3C1CBDB1-893C-4125-A7BD-FEE707B6BAD1}" srcOrd="0" destOrd="4" presId="urn:microsoft.com/office/officeart/2005/8/layout/hProcess4"/>
    <dgm:cxn modelId="{0EC6A9E4-5DFA-4080-97FD-BEDF802E5EFD}" type="presOf" srcId="{648FF33B-11A8-40C4-AAC0-EC6A7679468A}" destId="{CE96764C-14E4-4FE0-B9C1-B4C939448D38}" srcOrd="1" destOrd="0" presId="urn:microsoft.com/office/officeart/2005/8/layout/hProcess4"/>
    <dgm:cxn modelId="{A6BA58EC-6901-418F-A7B9-43D5A3B78D7B}" type="presOf" srcId="{D46AD4D8-3FEC-40CE-A6CE-B9F3C6C0F63A}" destId="{8B0654D5-1802-41A9-BFA0-8A087B77DA9A}" srcOrd="1" destOrd="4" presId="urn:microsoft.com/office/officeart/2005/8/layout/hProcess4"/>
    <dgm:cxn modelId="{59E8A6EE-BC84-4FC4-9A9D-93283E9515B0}" srcId="{7DA56525-9763-4771-AC73-5ABE0251FC23}" destId="{F70D9F7F-A44A-4A06-97E0-8892FFA2AF29}" srcOrd="1" destOrd="0" parTransId="{3D382FE8-B1CF-460E-9421-353FAE64FFB9}" sibTransId="{A0FC509E-F9EF-4550-86AE-B5F3E63658D6}"/>
    <dgm:cxn modelId="{6B1C64F0-8AA4-4D4A-8084-3AC9C0CE88F7}" type="presOf" srcId="{7F650F4F-EE95-45E9-AAFE-AA1B8CCB50FC}" destId="{93B9205D-8496-4864-8754-D53343298A9A}" srcOrd="1" destOrd="0" presId="urn:microsoft.com/office/officeart/2005/8/layout/hProcess4"/>
    <dgm:cxn modelId="{1F8D1AF3-085F-49F7-B60B-E04CBAF23F56}" srcId="{02754063-F7B8-4094-AB62-B5E18C9992BA}" destId="{2F603F7D-AD5B-42C8-B76E-DE5EBC3A8D5A}" srcOrd="0" destOrd="0" parTransId="{1F2B03DB-4AC0-49F2-AABE-07BE180456CF}" sibTransId="{77C68C93-5BCD-41E9-9D10-67494AABE63B}"/>
    <dgm:cxn modelId="{C5FC5DF3-741F-4008-A98C-91319A97F14E}" type="presOf" srcId="{2F603F7D-AD5B-42C8-B76E-DE5EBC3A8D5A}" destId="{3C1CBDB1-893C-4125-A7BD-FEE707B6BAD1}" srcOrd="0" destOrd="0" presId="urn:microsoft.com/office/officeart/2005/8/layout/hProcess4"/>
    <dgm:cxn modelId="{82E178F4-A0AF-406A-80F1-4FB2A8C1E542}" srcId="{252DE7BE-8767-4A99-AF5C-8B7803036136}" destId="{0D396445-96E8-4F87-9DB5-7BD8E26629DF}" srcOrd="1" destOrd="0" parTransId="{786EE0D3-C1E9-43B9-810B-E3974B483712}" sibTransId="{E5CBD1B9-BAD5-4C01-A645-E7A002ABCDDD}"/>
    <dgm:cxn modelId="{717681F6-A13E-470A-A8EA-BD69B8F308D8}" srcId="{9AD1D77B-165C-4338-B2E2-5BD7BE9599B1}" destId="{A89089F4-51B6-4C8A-8170-C3A4CDFDC275}" srcOrd="2" destOrd="0" parTransId="{81347573-D1D1-4DFE-9E9E-6AB7B225B873}" sibTransId="{BFB5AC32-6E6E-46E5-99C9-3483C824C489}"/>
    <dgm:cxn modelId="{13373EFC-C18E-4068-B361-752DE8DCCFA9}" type="presOf" srcId="{24269AC3-6406-4F9D-9A43-43CF2F925533}" destId="{414D4DAE-18C9-4567-886F-FA0EFD8217CE}" srcOrd="0" destOrd="2" presId="urn:microsoft.com/office/officeart/2005/8/layout/hProcess4"/>
    <dgm:cxn modelId="{05E9E9FD-95E2-4A93-A55F-EF99D5D91A3F}" type="presOf" srcId="{F70D9F7F-A44A-4A06-97E0-8892FFA2AF29}" destId="{414D4DAE-18C9-4567-886F-FA0EFD8217CE}" srcOrd="0" destOrd="1" presId="urn:microsoft.com/office/officeart/2005/8/layout/hProcess4"/>
    <dgm:cxn modelId="{EDB0D7B4-2E20-4775-9764-021EF49E9CB8}" type="presParOf" srcId="{ABB466EC-B0DB-4D24-B6F9-5067C8F3AE6F}" destId="{09D40592-C767-4D03-B0F7-86F3F281B5DD}" srcOrd="0" destOrd="0" presId="urn:microsoft.com/office/officeart/2005/8/layout/hProcess4"/>
    <dgm:cxn modelId="{D60C2795-8DD6-44BF-B69F-7DDD53BDC3AF}" type="presParOf" srcId="{ABB466EC-B0DB-4D24-B6F9-5067C8F3AE6F}" destId="{2CBE7789-725F-46D6-8A3B-8F42733ADBE2}" srcOrd="1" destOrd="0" presId="urn:microsoft.com/office/officeart/2005/8/layout/hProcess4"/>
    <dgm:cxn modelId="{23E73AE6-A2FE-44B9-AF1F-F021C3AA0B9E}" type="presParOf" srcId="{ABB466EC-B0DB-4D24-B6F9-5067C8F3AE6F}" destId="{4BD6D5EF-41C3-438D-B181-4DF75D5CA018}" srcOrd="2" destOrd="0" presId="urn:microsoft.com/office/officeart/2005/8/layout/hProcess4"/>
    <dgm:cxn modelId="{08613929-5F5C-42AA-A5D2-6B78D7A16CC6}" type="presParOf" srcId="{4BD6D5EF-41C3-438D-B181-4DF75D5CA018}" destId="{5CF3B078-6666-4777-87F8-EF9A3F78267A}" srcOrd="0" destOrd="0" presId="urn:microsoft.com/office/officeart/2005/8/layout/hProcess4"/>
    <dgm:cxn modelId="{BCE4D6C2-0A7A-4D97-99D4-9247F0210F47}" type="presParOf" srcId="{5CF3B078-6666-4777-87F8-EF9A3F78267A}" destId="{3BE5C910-9EFC-427F-B380-9A6E5748D9D8}" srcOrd="0" destOrd="0" presId="urn:microsoft.com/office/officeart/2005/8/layout/hProcess4"/>
    <dgm:cxn modelId="{9ED38BC8-3C7F-4E15-9D40-0A4656436253}" type="presParOf" srcId="{5CF3B078-6666-4777-87F8-EF9A3F78267A}" destId="{978BCF81-59F1-453D-B8D6-F60BEF97A2A2}" srcOrd="1" destOrd="0" presId="urn:microsoft.com/office/officeart/2005/8/layout/hProcess4"/>
    <dgm:cxn modelId="{308E6355-9353-43CA-AF28-3D97007197FD}" type="presParOf" srcId="{5CF3B078-6666-4777-87F8-EF9A3F78267A}" destId="{93B9205D-8496-4864-8754-D53343298A9A}" srcOrd="2" destOrd="0" presId="urn:microsoft.com/office/officeart/2005/8/layout/hProcess4"/>
    <dgm:cxn modelId="{85A362E6-2C8C-4272-B661-80E296C42324}" type="presParOf" srcId="{5CF3B078-6666-4777-87F8-EF9A3F78267A}" destId="{66510002-2D5A-47AC-8252-27005EF26933}" srcOrd="3" destOrd="0" presId="urn:microsoft.com/office/officeart/2005/8/layout/hProcess4"/>
    <dgm:cxn modelId="{82FAB787-F69E-4D63-BF31-61F957C0B486}" type="presParOf" srcId="{5CF3B078-6666-4777-87F8-EF9A3F78267A}" destId="{6E11974A-B5A1-4C6A-B10D-A3A4D71CE37C}" srcOrd="4" destOrd="0" presId="urn:microsoft.com/office/officeart/2005/8/layout/hProcess4"/>
    <dgm:cxn modelId="{71369ABB-0217-4C66-A3E1-8481CBAA485B}" type="presParOf" srcId="{4BD6D5EF-41C3-438D-B181-4DF75D5CA018}" destId="{0F6B7501-FDEE-4D5A-8476-0830CEFFB5DE}" srcOrd="1" destOrd="0" presId="urn:microsoft.com/office/officeart/2005/8/layout/hProcess4"/>
    <dgm:cxn modelId="{FD4D9055-A4D6-43D4-861C-21CE5DA2D884}" type="presParOf" srcId="{4BD6D5EF-41C3-438D-B181-4DF75D5CA018}" destId="{A67E1AC0-FD3C-49BA-B171-D32F60D37BA1}" srcOrd="2" destOrd="0" presId="urn:microsoft.com/office/officeart/2005/8/layout/hProcess4"/>
    <dgm:cxn modelId="{2FFF1524-ADC9-4931-A50E-479B923C8262}" type="presParOf" srcId="{A67E1AC0-FD3C-49BA-B171-D32F60D37BA1}" destId="{6CC10733-872B-41CD-B932-8FB328DCAD8F}" srcOrd="0" destOrd="0" presId="urn:microsoft.com/office/officeart/2005/8/layout/hProcess4"/>
    <dgm:cxn modelId="{F29175D3-E060-4B98-BEE6-20BE6F392D9E}" type="presParOf" srcId="{A67E1AC0-FD3C-49BA-B171-D32F60D37BA1}" destId="{3C1CBDB1-893C-4125-A7BD-FEE707B6BAD1}" srcOrd="1" destOrd="0" presId="urn:microsoft.com/office/officeart/2005/8/layout/hProcess4"/>
    <dgm:cxn modelId="{7A3FBD45-9023-4BAB-B507-4DC772E7C0FC}" type="presParOf" srcId="{A67E1AC0-FD3C-49BA-B171-D32F60D37BA1}" destId="{8B0654D5-1802-41A9-BFA0-8A087B77DA9A}" srcOrd="2" destOrd="0" presId="urn:microsoft.com/office/officeart/2005/8/layout/hProcess4"/>
    <dgm:cxn modelId="{39581FC7-1FF7-49EF-A618-9D46CE694EEE}" type="presParOf" srcId="{A67E1AC0-FD3C-49BA-B171-D32F60D37BA1}" destId="{7E0582C4-AB24-4D98-95EE-780612C1FF77}" srcOrd="3" destOrd="0" presId="urn:microsoft.com/office/officeart/2005/8/layout/hProcess4"/>
    <dgm:cxn modelId="{E8BC035C-B767-4D0C-AB19-E2B0FC8521AC}" type="presParOf" srcId="{A67E1AC0-FD3C-49BA-B171-D32F60D37BA1}" destId="{61EC44D5-9906-45CB-8A98-6D045B182A35}" srcOrd="4" destOrd="0" presId="urn:microsoft.com/office/officeart/2005/8/layout/hProcess4"/>
    <dgm:cxn modelId="{989A3359-9F4A-4100-A276-83CBC08494B2}" type="presParOf" srcId="{4BD6D5EF-41C3-438D-B181-4DF75D5CA018}" destId="{787DE794-6F22-4977-91C4-68E200EB21C0}" srcOrd="3" destOrd="0" presId="urn:microsoft.com/office/officeart/2005/8/layout/hProcess4"/>
    <dgm:cxn modelId="{29166D12-2FF3-4B33-BD09-6C07C1DBDE24}" type="presParOf" srcId="{4BD6D5EF-41C3-438D-B181-4DF75D5CA018}" destId="{EE079ADC-0F4C-4C92-B14F-F6302E6DEF74}" srcOrd="4" destOrd="0" presId="urn:microsoft.com/office/officeart/2005/8/layout/hProcess4"/>
    <dgm:cxn modelId="{4AEF7E1D-D818-4942-8D32-B3DFBB720B6D}" type="presParOf" srcId="{EE079ADC-0F4C-4C92-B14F-F6302E6DEF74}" destId="{B7F51415-70AB-4749-9670-092932B0381A}" srcOrd="0" destOrd="0" presId="urn:microsoft.com/office/officeart/2005/8/layout/hProcess4"/>
    <dgm:cxn modelId="{D628A730-C2D6-41E0-96FC-99F5A00DC335}" type="presParOf" srcId="{EE079ADC-0F4C-4C92-B14F-F6302E6DEF74}" destId="{414D4DAE-18C9-4567-886F-FA0EFD8217CE}" srcOrd="1" destOrd="0" presId="urn:microsoft.com/office/officeart/2005/8/layout/hProcess4"/>
    <dgm:cxn modelId="{40521665-B6AC-4C08-A26E-BAAADC8E6503}" type="presParOf" srcId="{EE079ADC-0F4C-4C92-B14F-F6302E6DEF74}" destId="{9450345D-46EE-42F8-83ED-58B56291D7D1}" srcOrd="2" destOrd="0" presId="urn:microsoft.com/office/officeart/2005/8/layout/hProcess4"/>
    <dgm:cxn modelId="{1F4A8C31-0F4F-4C0F-AF89-ACF034BD017B}" type="presParOf" srcId="{EE079ADC-0F4C-4C92-B14F-F6302E6DEF74}" destId="{278CBB9B-5229-4113-81C0-9EE74F711CDE}" srcOrd="3" destOrd="0" presId="urn:microsoft.com/office/officeart/2005/8/layout/hProcess4"/>
    <dgm:cxn modelId="{CB8E48AF-61D8-49D6-B3E6-99A017EF4C58}" type="presParOf" srcId="{EE079ADC-0F4C-4C92-B14F-F6302E6DEF74}" destId="{4378CA1F-A529-491A-8198-3FC066234542}" srcOrd="4" destOrd="0" presId="urn:microsoft.com/office/officeart/2005/8/layout/hProcess4"/>
    <dgm:cxn modelId="{85C056E4-3C50-4513-92F9-D948412513E1}" type="presParOf" srcId="{4BD6D5EF-41C3-438D-B181-4DF75D5CA018}" destId="{EFB29BF9-2058-441C-9F61-B67311886E03}" srcOrd="5" destOrd="0" presId="urn:microsoft.com/office/officeart/2005/8/layout/hProcess4"/>
    <dgm:cxn modelId="{EE74DFDF-8850-465C-BEDA-4FAA40F11C79}" type="presParOf" srcId="{4BD6D5EF-41C3-438D-B181-4DF75D5CA018}" destId="{35901893-F1D8-4DBA-AF03-34544E8DA4F0}" srcOrd="6" destOrd="0" presId="urn:microsoft.com/office/officeart/2005/8/layout/hProcess4"/>
    <dgm:cxn modelId="{5A138464-186A-4D0A-AF85-9E1B3CE9EC19}" type="presParOf" srcId="{35901893-F1D8-4DBA-AF03-34544E8DA4F0}" destId="{6BFB9A42-D761-4993-893D-D6FF477A827C}" srcOrd="0" destOrd="0" presId="urn:microsoft.com/office/officeart/2005/8/layout/hProcess4"/>
    <dgm:cxn modelId="{B73347DF-B23C-4DC1-99B1-DF30F7850975}" type="presParOf" srcId="{35901893-F1D8-4DBA-AF03-34544E8DA4F0}" destId="{1099C3AE-AE14-4604-AE94-EF69F67320E3}" srcOrd="1" destOrd="0" presId="urn:microsoft.com/office/officeart/2005/8/layout/hProcess4"/>
    <dgm:cxn modelId="{BDF4A8C5-D95F-449F-A85F-4AE9DE4FBD8E}" type="presParOf" srcId="{35901893-F1D8-4DBA-AF03-34544E8DA4F0}" destId="{CE96764C-14E4-4FE0-B9C1-B4C939448D38}" srcOrd="2" destOrd="0" presId="urn:microsoft.com/office/officeart/2005/8/layout/hProcess4"/>
    <dgm:cxn modelId="{FFD4FE16-E4FE-4FA9-880A-63135C26A654}" type="presParOf" srcId="{35901893-F1D8-4DBA-AF03-34544E8DA4F0}" destId="{546E7388-8887-44A3-9BD8-BDF2B78D5649}" srcOrd="3" destOrd="0" presId="urn:microsoft.com/office/officeart/2005/8/layout/hProcess4"/>
    <dgm:cxn modelId="{8D65AF17-31CF-4C64-A23D-2EC7CB0C4ECE}" type="presParOf" srcId="{35901893-F1D8-4DBA-AF03-34544E8DA4F0}" destId="{882BF31D-E70B-4A2E-9EF0-2AF10449BAC6}" srcOrd="4" destOrd="0" presId="urn:microsoft.com/office/officeart/2005/8/layout/hProcess4"/>
    <dgm:cxn modelId="{3C37A882-A1C3-4855-ACFC-5C024DE576C8}" type="presParOf" srcId="{4BD6D5EF-41C3-438D-B181-4DF75D5CA018}" destId="{F383360F-3F25-4E9C-8951-2947B90AD154}" srcOrd="7" destOrd="0" presId="urn:microsoft.com/office/officeart/2005/8/layout/hProcess4"/>
    <dgm:cxn modelId="{134EDDEA-A245-47DD-8CF6-3B41AD9DA57F}" type="presParOf" srcId="{4BD6D5EF-41C3-438D-B181-4DF75D5CA018}" destId="{5B4341C0-74C6-40BC-B73E-863B782ECBA6}" srcOrd="8" destOrd="0" presId="urn:microsoft.com/office/officeart/2005/8/layout/hProcess4"/>
    <dgm:cxn modelId="{1CD5CB54-5225-488F-B698-AC67543835DA}" type="presParOf" srcId="{5B4341C0-74C6-40BC-B73E-863B782ECBA6}" destId="{81BD858D-687A-413D-9849-CF6CDD147DF4}" srcOrd="0" destOrd="0" presId="urn:microsoft.com/office/officeart/2005/8/layout/hProcess4"/>
    <dgm:cxn modelId="{3590516F-95E0-4AC1-8907-4FD3A434F697}" type="presParOf" srcId="{5B4341C0-74C6-40BC-B73E-863B782ECBA6}" destId="{FD672F95-80DE-48A2-B2D1-FB68AFD6BAF5}" srcOrd="1" destOrd="0" presId="urn:microsoft.com/office/officeart/2005/8/layout/hProcess4"/>
    <dgm:cxn modelId="{EF8373E8-28DF-494E-BDE4-0D0F20537EEF}" type="presParOf" srcId="{5B4341C0-74C6-40BC-B73E-863B782ECBA6}" destId="{6F671A02-344C-47FE-A21F-CDC875A3E8AB}" srcOrd="2" destOrd="0" presId="urn:microsoft.com/office/officeart/2005/8/layout/hProcess4"/>
    <dgm:cxn modelId="{8C167D51-746C-41E6-B96F-94506B23C0F9}" type="presParOf" srcId="{5B4341C0-74C6-40BC-B73E-863B782ECBA6}" destId="{904B0BF1-BEAB-4BF5-8A65-0E773E87A39C}" srcOrd="3" destOrd="0" presId="urn:microsoft.com/office/officeart/2005/8/layout/hProcess4"/>
    <dgm:cxn modelId="{39D248EF-7202-4ADC-B75F-7171EF83392B}" type="presParOf" srcId="{5B4341C0-74C6-40BC-B73E-863B782ECBA6}" destId="{E16E62CE-82D5-42EE-8A37-887D16C166EC}" srcOrd="4" destOrd="0" presId="urn:microsoft.com/office/officeart/2005/8/layout/hProcess4"/>
    <dgm:cxn modelId="{D9D36447-C060-44B2-85A1-8425D0513445}" type="presParOf" srcId="{4BD6D5EF-41C3-438D-B181-4DF75D5CA018}" destId="{98F0E43E-15A5-491D-918A-726AD8A2D6C7}" srcOrd="9" destOrd="0" presId="urn:microsoft.com/office/officeart/2005/8/layout/hProcess4"/>
    <dgm:cxn modelId="{379D4F94-119F-42AF-B162-EC4469713A83}" type="presParOf" srcId="{4BD6D5EF-41C3-438D-B181-4DF75D5CA018}" destId="{65CEE6F7-C290-42E2-8BDC-6DC58F6C5E49}" srcOrd="10" destOrd="0" presId="urn:microsoft.com/office/officeart/2005/8/layout/hProcess4"/>
    <dgm:cxn modelId="{6241CF34-BB17-4A36-A9F2-BB546294FB53}" type="presParOf" srcId="{65CEE6F7-C290-42E2-8BDC-6DC58F6C5E49}" destId="{39C67B50-6583-493B-86E2-D780E43E9DE3}" srcOrd="0" destOrd="0" presId="urn:microsoft.com/office/officeart/2005/8/layout/hProcess4"/>
    <dgm:cxn modelId="{500A51DA-F900-4483-826F-8DEC7E70590F}" type="presParOf" srcId="{65CEE6F7-C290-42E2-8BDC-6DC58F6C5E49}" destId="{B6C3B3E9-77B0-46D2-A5CA-19144878EAA6}" srcOrd="1" destOrd="0" presId="urn:microsoft.com/office/officeart/2005/8/layout/hProcess4"/>
    <dgm:cxn modelId="{D05901A4-0246-499D-BF12-064B9937D8E4}" type="presParOf" srcId="{65CEE6F7-C290-42E2-8BDC-6DC58F6C5E49}" destId="{52E3FB76-FDEA-4EA4-9F50-0479E7989256}" srcOrd="2" destOrd="0" presId="urn:microsoft.com/office/officeart/2005/8/layout/hProcess4"/>
    <dgm:cxn modelId="{3749F132-E89F-4CD9-AEFC-AF9D9C803BF5}" type="presParOf" srcId="{65CEE6F7-C290-42E2-8BDC-6DC58F6C5E49}" destId="{ABB64D3E-3458-47A6-A4B7-86F3EC908FE7}" srcOrd="3" destOrd="0" presId="urn:microsoft.com/office/officeart/2005/8/layout/hProcess4"/>
    <dgm:cxn modelId="{064B2526-B987-4452-BF2F-32A36CCB17B4}" type="presParOf" srcId="{65CEE6F7-C290-42E2-8BDC-6DC58F6C5E49}" destId="{C6066E51-AE16-4746-929D-A7383613963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CF81-59F1-453D-B8D6-F60BEF97A2A2}">
      <dsp:nvSpPr>
        <dsp:cNvPr id="0" name=""/>
        <dsp:cNvSpPr/>
      </dsp:nvSpPr>
      <dsp:spPr>
        <a:xfrm>
          <a:off x="789" y="2766377"/>
          <a:ext cx="1592125" cy="828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Datos clínicos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Imágenes CT, MRI</a:t>
          </a:r>
        </a:p>
      </dsp:txBody>
      <dsp:txXfrm>
        <a:off x="19865" y="2785453"/>
        <a:ext cx="1553973" cy="613157"/>
      </dsp:txXfrm>
    </dsp:sp>
    <dsp:sp modelId="{0F6B7501-FDEE-4D5A-8476-0830CEFFB5DE}">
      <dsp:nvSpPr>
        <dsp:cNvPr id="0" name=""/>
        <dsp:cNvSpPr/>
      </dsp:nvSpPr>
      <dsp:spPr>
        <a:xfrm rot="1790146">
          <a:off x="987078" y="2694187"/>
          <a:ext cx="1923512" cy="1923512"/>
        </a:xfrm>
        <a:prstGeom prst="leftCircularArrow">
          <a:avLst>
            <a:gd name="adj1" fmla="val 2994"/>
            <a:gd name="adj2" fmla="val 367021"/>
            <a:gd name="adj3" fmla="val 3076303"/>
            <a:gd name="adj4" fmla="val 9958261"/>
            <a:gd name="adj5" fmla="val 349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510002-2D5A-47AC-8252-27005EF26933}">
      <dsp:nvSpPr>
        <dsp:cNvPr id="0" name=""/>
        <dsp:cNvSpPr/>
      </dsp:nvSpPr>
      <dsp:spPr>
        <a:xfrm>
          <a:off x="354595" y="3303962"/>
          <a:ext cx="1415222" cy="562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Adquisición de datos e imágenes</a:t>
          </a:r>
        </a:p>
      </dsp:txBody>
      <dsp:txXfrm>
        <a:off x="371078" y="3320445"/>
        <a:ext cx="1382256" cy="529821"/>
      </dsp:txXfrm>
    </dsp:sp>
    <dsp:sp modelId="{3C1CBDB1-893C-4125-A7BD-FEE707B6BAD1}">
      <dsp:nvSpPr>
        <dsp:cNvPr id="0" name=""/>
        <dsp:cNvSpPr/>
      </dsp:nvSpPr>
      <dsp:spPr>
        <a:xfrm>
          <a:off x="2117886" y="2181012"/>
          <a:ext cx="1592125" cy="2320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Suavizado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Corrección de color y contraste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Redimensionamiento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Eliminación de ruido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Transformaciones</a:t>
          </a:r>
        </a:p>
      </dsp:txBody>
      <dsp:txXfrm>
        <a:off x="2164518" y="2724878"/>
        <a:ext cx="1498861" cy="1729926"/>
      </dsp:txXfrm>
    </dsp:sp>
    <dsp:sp modelId="{787DE794-6F22-4977-91C4-68E200EB21C0}">
      <dsp:nvSpPr>
        <dsp:cNvPr id="0" name=""/>
        <dsp:cNvSpPr/>
      </dsp:nvSpPr>
      <dsp:spPr>
        <a:xfrm rot="20995960">
          <a:off x="2994876" y="1260578"/>
          <a:ext cx="2064179" cy="2064179"/>
        </a:xfrm>
        <a:prstGeom prst="circularArrow">
          <a:avLst>
            <a:gd name="adj1" fmla="val 2790"/>
            <a:gd name="adj2" fmla="val 340378"/>
            <a:gd name="adj3" fmla="val 18796879"/>
            <a:gd name="adj4" fmla="val 11888279"/>
            <a:gd name="adj5" fmla="val 3255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0582C4-AB24-4D98-95EE-780612C1FF77}">
      <dsp:nvSpPr>
        <dsp:cNvPr id="0" name=""/>
        <dsp:cNvSpPr/>
      </dsp:nvSpPr>
      <dsp:spPr>
        <a:xfrm>
          <a:off x="2397833" y="1990792"/>
          <a:ext cx="1415222" cy="562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Preprocesamiento</a:t>
          </a:r>
        </a:p>
      </dsp:txBody>
      <dsp:txXfrm>
        <a:off x="2414316" y="2007275"/>
        <a:ext cx="1382256" cy="529821"/>
      </dsp:txXfrm>
    </dsp:sp>
    <dsp:sp modelId="{414D4DAE-18C9-4567-886F-FA0EFD8217CE}">
      <dsp:nvSpPr>
        <dsp:cNvPr id="0" name=""/>
        <dsp:cNvSpPr/>
      </dsp:nvSpPr>
      <dsp:spPr>
        <a:xfrm>
          <a:off x="4130300" y="1598772"/>
          <a:ext cx="1592125" cy="2000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2D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3D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CNN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U-Net, </a:t>
          </a:r>
          <a:r>
            <a:rPr lang="es-ES" sz="1400" kern="1200" dirty="0" err="1"/>
            <a:t>HDenseUNnet</a:t>
          </a:r>
          <a:endParaRPr lang="es-E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Métodos combinados</a:t>
          </a:r>
        </a:p>
      </dsp:txBody>
      <dsp:txXfrm>
        <a:off x="4176326" y="1644798"/>
        <a:ext cx="1500073" cy="1479395"/>
      </dsp:txXfrm>
    </dsp:sp>
    <dsp:sp modelId="{EFB29BF9-2058-441C-9F61-B67311886E03}">
      <dsp:nvSpPr>
        <dsp:cNvPr id="0" name=""/>
        <dsp:cNvSpPr/>
      </dsp:nvSpPr>
      <dsp:spPr>
        <a:xfrm>
          <a:off x="4978830" y="2573564"/>
          <a:ext cx="1772627" cy="1772627"/>
        </a:xfrm>
        <a:prstGeom prst="leftCircularArrow">
          <a:avLst>
            <a:gd name="adj1" fmla="val 3249"/>
            <a:gd name="adj2" fmla="val 400664"/>
            <a:gd name="adj3" fmla="val 2176174"/>
            <a:gd name="adj4" fmla="val 9024489"/>
            <a:gd name="adj5" fmla="val 379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8CBB9B-5229-4113-81C0-9EE74F711CDE}">
      <dsp:nvSpPr>
        <dsp:cNvPr id="0" name=""/>
        <dsp:cNvSpPr/>
      </dsp:nvSpPr>
      <dsp:spPr>
        <a:xfrm>
          <a:off x="4441071" y="3303962"/>
          <a:ext cx="1415222" cy="562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Detección y Segmentación</a:t>
          </a:r>
        </a:p>
      </dsp:txBody>
      <dsp:txXfrm>
        <a:off x="4457554" y="3320445"/>
        <a:ext cx="1382256" cy="529821"/>
      </dsp:txXfrm>
    </dsp:sp>
    <dsp:sp modelId="{1099C3AE-AE14-4604-AE94-EF69F67320E3}">
      <dsp:nvSpPr>
        <dsp:cNvPr id="0" name=""/>
        <dsp:cNvSpPr/>
      </dsp:nvSpPr>
      <dsp:spPr>
        <a:xfrm>
          <a:off x="6130503" y="2272185"/>
          <a:ext cx="1592125" cy="1313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Histograma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Textura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Forma</a:t>
          </a:r>
        </a:p>
      </dsp:txBody>
      <dsp:txXfrm>
        <a:off x="6160723" y="2583799"/>
        <a:ext cx="1531685" cy="971336"/>
      </dsp:txXfrm>
    </dsp:sp>
    <dsp:sp modelId="{F383360F-3F25-4E9C-8951-2947B90AD154}">
      <dsp:nvSpPr>
        <dsp:cNvPr id="0" name=""/>
        <dsp:cNvSpPr/>
      </dsp:nvSpPr>
      <dsp:spPr>
        <a:xfrm>
          <a:off x="7008801" y="1459862"/>
          <a:ext cx="1976065" cy="1976065"/>
        </a:xfrm>
        <a:prstGeom prst="circularArrow">
          <a:avLst>
            <a:gd name="adj1" fmla="val 2914"/>
            <a:gd name="adj2" fmla="val 356593"/>
            <a:gd name="adj3" fmla="val 19467896"/>
            <a:gd name="adj4" fmla="val 12575511"/>
            <a:gd name="adj5" fmla="val 34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6E7388-8887-44A3-9BD8-BDF2B78D5649}">
      <dsp:nvSpPr>
        <dsp:cNvPr id="0" name=""/>
        <dsp:cNvSpPr/>
      </dsp:nvSpPr>
      <dsp:spPr>
        <a:xfrm>
          <a:off x="6484309" y="1990792"/>
          <a:ext cx="1415222" cy="562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Extracción de características</a:t>
          </a:r>
        </a:p>
      </dsp:txBody>
      <dsp:txXfrm>
        <a:off x="6500792" y="2007275"/>
        <a:ext cx="1382256" cy="529821"/>
      </dsp:txXfrm>
    </dsp:sp>
    <dsp:sp modelId="{FD672F95-80DE-48A2-B2D1-FB68AFD6BAF5}">
      <dsp:nvSpPr>
        <dsp:cNvPr id="0" name=""/>
        <dsp:cNvSpPr/>
      </dsp:nvSpPr>
      <dsp:spPr>
        <a:xfrm>
          <a:off x="8173741" y="2272185"/>
          <a:ext cx="1592125" cy="1313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2D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3D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3D </a:t>
          </a:r>
          <a:r>
            <a:rPr lang="es-ES" sz="1300" kern="1200" dirty="0" err="1"/>
            <a:t>CNNs</a:t>
          </a:r>
          <a:r>
            <a:rPr lang="es-ES" sz="1300" kern="1200" dirty="0"/>
            <a:t>, </a:t>
          </a:r>
          <a:r>
            <a:rPr lang="es-ES" sz="1300" kern="1200" dirty="0" err="1"/>
            <a:t>VoxelNet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Modelos híbridos</a:t>
          </a:r>
        </a:p>
      </dsp:txBody>
      <dsp:txXfrm>
        <a:off x="8203961" y="2302405"/>
        <a:ext cx="1531685" cy="971336"/>
      </dsp:txXfrm>
    </dsp:sp>
    <dsp:sp modelId="{98F0E43E-15A5-491D-918A-726AD8A2D6C7}">
      <dsp:nvSpPr>
        <dsp:cNvPr id="0" name=""/>
        <dsp:cNvSpPr/>
      </dsp:nvSpPr>
      <dsp:spPr>
        <a:xfrm>
          <a:off x="9065306" y="2573564"/>
          <a:ext cx="1772627" cy="1772627"/>
        </a:xfrm>
        <a:prstGeom prst="leftCircularArrow">
          <a:avLst>
            <a:gd name="adj1" fmla="val 3249"/>
            <a:gd name="adj2" fmla="val 400664"/>
            <a:gd name="adj3" fmla="val 2176174"/>
            <a:gd name="adj4" fmla="val 9024489"/>
            <a:gd name="adj5" fmla="val 379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4B0BF1-BEAB-4BF5-8A65-0E773E87A39C}">
      <dsp:nvSpPr>
        <dsp:cNvPr id="0" name=""/>
        <dsp:cNvSpPr/>
      </dsp:nvSpPr>
      <dsp:spPr>
        <a:xfrm>
          <a:off x="8527547" y="3303962"/>
          <a:ext cx="1415222" cy="562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Clasificación</a:t>
          </a:r>
        </a:p>
      </dsp:txBody>
      <dsp:txXfrm>
        <a:off x="8544030" y="3320445"/>
        <a:ext cx="1382256" cy="529821"/>
      </dsp:txXfrm>
    </dsp:sp>
    <dsp:sp modelId="{B6C3B3E9-77B0-46D2-A5CA-19144878EAA6}">
      <dsp:nvSpPr>
        <dsp:cNvPr id="0" name=""/>
        <dsp:cNvSpPr/>
      </dsp:nvSpPr>
      <dsp:spPr>
        <a:xfrm>
          <a:off x="10216979" y="2272185"/>
          <a:ext cx="1592125" cy="1313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ACC, SN, SP, PREC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Análisis ROC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DICE, ASD, Jaccard</a:t>
          </a:r>
        </a:p>
      </dsp:txBody>
      <dsp:txXfrm>
        <a:off x="10247199" y="2583799"/>
        <a:ext cx="1531685" cy="971336"/>
      </dsp:txXfrm>
    </dsp:sp>
    <dsp:sp modelId="{ABB64D3E-3458-47A6-A4B7-86F3EC908FE7}">
      <dsp:nvSpPr>
        <dsp:cNvPr id="0" name=""/>
        <dsp:cNvSpPr/>
      </dsp:nvSpPr>
      <dsp:spPr>
        <a:xfrm>
          <a:off x="10570785" y="1990792"/>
          <a:ext cx="1415222" cy="562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Evaluación</a:t>
          </a:r>
        </a:p>
      </dsp:txBody>
      <dsp:txXfrm>
        <a:off x="10587268" y="2007275"/>
        <a:ext cx="1382256" cy="529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7BC1976-552D-404B-90A5-E758656BE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8510FC2B-7420-4C65-B6CB-3585F9A05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590F58-2EFA-41A9-B187-496A0BD3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20EC747-C88C-4CC2-BABA-8FB6C18E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2DBEF32-FEC4-4FF1-BE1B-742DB85C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09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43472A5-B62D-468C-B223-BA49DE80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5F50C75-E440-464A-9A96-B2577BC4D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7FD6380-7672-4BBA-9F49-3A0C3064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7BAFFA8-E3B6-4827-B730-1FFF0EB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321A892-AFD5-48BB-A2BD-EFFDA434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4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6B0FDB24-FF4B-4507-B94B-B6B41F9DB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7AEF3D80-7362-4211-A3CB-72793B7DA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5F000D3-B29B-43EF-B763-0CB76295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FBC1221-B80C-4906-A258-6FB86166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ACF66C5-ED98-45A8-86F6-03048767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90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0D2C973-B21D-4094-B0C2-52EFE5DD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44D6D44-544D-47E2-9BEE-7BF0F1DE0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83084C2-6CFA-4DD2-8814-2C519EB1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E53766F8-44A5-43EA-81A4-38050A99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E34AADA-DAE9-43A0-8F25-8830DB77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55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B261105-C4A3-41E4-89A3-0887E6A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CAEB563-36D2-458A-84F2-391578D2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B754992-AE4E-4014-9CF6-447E85B7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AAE71EA-526D-48B0-9492-F0CB86E6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7169CBD-DC79-40A2-831F-3271E625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66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7A16D8D-EC92-463E-A920-B5FB9195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FD0A89D-9772-4ED7-94DC-C72E9559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A9EEC94-3222-417E-8B11-50CF22122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6BD9B9A-4378-4A7D-B6F0-94925DBE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073DAB6-A25B-495F-94A7-10C23B92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742DA29-7D6E-4B87-9257-58251AB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0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B7290C2-5103-4699-9DB8-E6B10DE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44D9107-74C3-40D9-8013-827B37799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4C1DFCE3-ECAE-4BA9-A424-DB6848BA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18616FF1-DF4A-48F0-AE7A-29751463F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0652DB53-BC74-4273-B471-E9A59FF61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98E6A4B9-EA90-45F4-927F-15E90481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DD79A2E-FBC3-4A79-85CB-7E035FD8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DCBE3823-4226-465E-921D-6C434E0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67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0881551-52EF-4EE2-9F49-065A33C7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E99DEF33-9356-4062-A66A-79A19E9F0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D3F0D8D-E5CD-4448-A0AB-0657D612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7DFE9E5-5740-4CBC-8605-6E8DCBBC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AD300EC6-671D-49B6-BD62-222D683D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E738C492-DB8C-4AA1-8B9B-8DE12BF4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A2EA3598-70F3-4BFF-B672-6E5711ED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9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E686524-96B2-4928-939A-6DE1613B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3EEC8C5-8257-440C-A6D1-9F8805D8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1C42115-A23F-408C-AC09-1E5554DD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A7E07ED-0144-4C34-9DA2-5345705A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19EEE0-EA4B-4F79-A70C-172EE5B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9DC2D7E1-9BEB-400F-81AA-85F5F903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4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8D45E6C-1241-4B7D-877A-FCD67914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73F9A1FB-B449-4B8F-BEC2-4992F7D3C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F9F0F620-9796-45F0-A985-3EDBE6E63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BED0D63F-DDB6-4232-B462-9E7B8700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847206A-3042-4F19-ADBA-D623CC91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43A927B8-4A4B-4136-85B9-DF2078A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78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21725F37-6E02-40DA-9EBF-1217BD87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s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A5789F9F-B596-40B5-9AFE-4DB48D52E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6C2EF27-A811-4C47-8E13-35791750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B4C61-E5E7-4A49-AD15-56B60ABDBED9}" type="datetimeFigureOut">
              <a:rPr lang="es-ES" smtClean="0"/>
              <a:t>22/10/25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CFB238A-684E-4047-806D-6A803B188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DC266EC-0905-4BAA-A6BE-2770984EE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EC0A-8B5F-471C-859B-A239952691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2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jmcastun@hot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QuadreDeText 7">
            <a:extLst>
              <a:ext uri="{FF2B5EF4-FFF2-40B4-BE49-F238E27FC236}">
                <a16:creationId xmlns:a16="http://schemas.microsoft.com/office/drawing/2014/main" id="{549B873C-3515-4A86-835D-7D739B3B6DA6}"/>
              </a:ext>
            </a:extLst>
          </p:cNvPr>
          <p:cNvSpPr txBox="1"/>
          <p:nvPr/>
        </p:nvSpPr>
        <p:spPr>
          <a:xfrm>
            <a:off x="2587715" y="2239811"/>
            <a:ext cx="8518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Desarrollo de un Modelo </a:t>
            </a:r>
            <a:r>
              <a:rPr lang="es-ES" sz="2000" b="1" dirty="0" err="1"/>
              <a:t>Radiómico</a:t>
            </a:r>
            <a:r>
              <a:rPr lang="es-ES" sz="2000" b="1" dirty="0"/>
              <a:t> Tridimensional basado en Redes Neuronales 3D para la optimización del análisis de imágenes de pacientes con carcinoma hepatocelular en el trasplante hepático.</a:t>
            </a:r>
          </a:p>
          <a:p>
            <a:endParaRPr lang="es-ES" sz="2400" b="1" i="1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BBD72F3-89DC-4AF5-9DBA-1D5B051362E5}"/>
              </a:ext>
            </a:extLst>
          </p:cNvPr>
          <p:cNvSpPr txBox="1"/>
          <p:nvPr/>
        </p:nvSpPr>
        <p:spPr>
          <a:xfrm>
            <a:off x="2587714" y="3484678"/>
            <a:ext cx="470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Juan Manuel Castillo Tuñón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436BE692-1C7E-44F3-BFF5-EF53613BC7EF}"/>
              </a:ext>
            </a:extLst>
          </p:cNvPr>
          <p:cNvSpPr txBox="1"/>
          <p:nvPr/>
        </p:nvSpPr>
        <p:spPr>
          <a:xfrm>
            <a:off x="2587714" y="4056207"/>
            <a:ext cx="3080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H.U.Toledo</a:t>
            </a:r>
            <a:endParaRPr lang="es-ES" sz="2000" dirty="0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B7C7E09-141D-6A7D-4638-6AB32664B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81152" y="6332744"/>
            <a:ext cx="6093994" cy="400110"/>
            <a:chOff x="-321843" y="6376403"/>
            <a:chExt cx="6093994" cy="400110"/>
          </a:xfrm>
        </p:grpSpPr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4C9C88B0-3664-4D51-B1AE-97894215801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2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9BF114A-F667-F53C-2897-AFE62027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573649A-4D06-50A9-A148-06B158CBA7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08" y="89715"/>
            <a:ext cx="9635320" cy="5561635"/>
            <a:chOff x="1774208" y="89715"/>
            <a:chExt cx="9635320" cy="556163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DD7E468C-33FA-6B5A-6F3D-0CE9097198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92299" y="1603015"/>
              <a:ext cx="9517229" cy="4048335"/>
              <a:chOff x="1850917" y="2093157"/>
              <a:chExt cx="9903230" cy="404833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29E4D2F-480A-464B-8B69-EA25A631C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50917" y="2093157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B5A8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34C781-F462-4AAE-BB6D-C4898DD7DD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5778" y="2325128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00A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" name="Imagen 1" descr="Logotipo&#10;&#10;El contenido generado por IA puede ser incorrecto.">
              <a:extLst>
                <a:ext uri="{FF2B5EF4-FFF2-40B4-BE49-F238E27FC236}">
                  <a16:creationId xmlns:a16="http://schemas.microsoft.com/office/drawing/2014/main" id="{B2404EEB-D204-8471-5B22-F54D864C1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8"/>
            <a:stretch>
              <a:fillRect/>
            </a:stretch>
          </p:blipFill>
          <p:spPr bwMode="auto">
            <a:xfrm>
              <a:off x="1774208" y="89715"/>
              <a:ext cx="1434153" cy="1228725"/>
            </a:xfrm>
            <a:prstGeom prst="rect">
              <a:avLst/>
            </a:prstGeom>
            <a:noFill/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8F7769B-9EE6-74F7-E885-CDB2A3C83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36904" y="6161630"/>
            <a:ext cx="5111986" cy="592595"/>
            <a:chOff x="6948854" y="6151306"/>
            <a:chExt cx="5111986" cy="592595"/>
          </a:xfrm>
        </p:grpSpPr>
        <p:pic>
          <p:nvPicPr>
            <p:cNvPr id="4" name="Imagen 3" descr="Logotipo&#10;&#10;El contenido generado por IA puede ser incorrecto.">
              <a:extLst>
                <a:ext uri="{FF2B5EF4-FFF2-40B4-BE49-F238E27FC236}">
                  <a16:creationId xmlns:a16="http://schemas.microsoft.com/office/drawing/2014/main" id="{C57ED18D-EDD2-BAE8-05D2-71451C68A3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854" y="6151306"/>
              <a:ext cx="1376351" cy="557401"/>
            </a:xfrm>
            <a:prstGeom prst="rect">
              <a:avLst/>
            </a:prstGeom>
          </p:spPr>
        </p:pic>
        <p:pic>
          <p:nvPicPr>
            <p:cNvPr id="11" name="Imagen 10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F6219342-D9F2-1843-82D6-E60FD434A1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140" y="6201231"/>
              <a:ext cx="2005260" cy="484846"/>
            </a:xfrm>
            <a:prstGeom prst="rect">
              <a:avLst/>
            </a:prstGeom>
          </p:spPr>
        </p:pic>
        <p:pic>
          <p:nvPicPr>
            <p:cNvPr id="14" name="Imagen 13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B10C55A9-4136-2523-55D8-8B6078EFA2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3"/>
            <a:stretch>
              <a:fillRect/>
            </a:stretch>
          </p:blipFill>
          <p:spPr>
            <a:xfrm>
              <a:off x="10684489" y="6201231"/>
              <a:ext cx="1376351" cy="54267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98ECB-557C-302A-7FDB-D3539DDD1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926" y="115481"/>
            <a:ext cx="11424607" cy="1161793"/>
            <a:chOff x="86926" y="115481"/>
            <a:chExt cx="11424607" cy="1161793"/>
          </a:xfrm>
        </p:grpSpPr>
        <p:pic>
          <p:nvPicPr>
            <p:cNvPr id="21" name="Imagen 20" descr="Forma&#10;&#10;El contenido generado por IA puede ser incorrecto.">
              <a:extLst>
                <a:ext uri="{FF2B5EF4-FFF2-40B4-BE49-F238E27FC236}">
                  <a16:creationId xmlns:a16="http://schemas.microsoft.com/office/drawing/2014/main" id="{B1827BE4-C0A2-2282-D627-4A61F55DE5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24"/>
            <a:stretch>
              <a:fillRect/>
            </a:stretch>
          </p:blipFill>
          <p:spPr>
            <a:xfrm>
              <a:off x="86926" y="115481"/>
              <a:ext cx="1633591" cy="111623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683CDF3-5B64-B4E5-D0E7-4A0D07D07E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6096" y="115481"/>
              <a:ext cx="2217969" cy="116179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0B12695F-AD37-6349-27F9-41383D6BD5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7756" y="426292"/>
              <a:ext cx="1167575" cy="823142"/>
            </a:xfrm>
            <a:prstGeom prst="rect">
              <a:avLst/>
            </a:prstGeom>
          </p:spPr>
        </p:pic>
        <p:pic>
          <p:nvPicPr>
            <p:cNvPr id="37" name="Imagen 36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EEFA737A-7438-D830-E475-F98A4A5F7A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495" y="752527"/>
              <a:ext cx="1778038" cy="46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34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07D3D83-DD71-0E94-24F6-2761D11205F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6233B9EB-F28B-3C98-0109-B8A164C59E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D1274183-201B-D470-C630-C0E18CA75B6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2" name="Grupo 11">
                  <a:extLst>
                    <a:ext uri="{FF2B5EF4-FFF2-40B4-BE49-F238E27FC236}">
                      <a16:creationId xmlns:a16="http://schemas.microsoft.com/office/drawing/2014/main" id="{988AA126-BE99-6C4F-775D-F08CDA7CE6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5" name="Conector recto 4">
                    <a:extLst>
                      <a:ext uri="{FF2B5EF4-FFF2-40B4-BE49-F238E27FC236}">
                        <a16:creationId xmlns:a16="http://schemas.microsoft.com/office/drawing/2014/main" id="{73E1E27A-284F-2F98-EC72-EEB575422C4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Conector recto 5">
                    <a:extLst>
                      <a:ext uri="{FF2B5EF4-FFF2-40B4-BE49-F238E27FC236}">
                        <a16:creationId xmlns:a16="http://schemas.microsoft.com/office/drawing/2014/main" id="{E7EA28C8-083A-D7C8-38D4-7C3EDC5BA7CB}"/>
                      </a:ext>
                    </a:extLst>
                  </p:cNvPr>
                  <p:cNvCxnSpPr>
                    <a:cxnSpLocks noGrp="1" noRot="1" noMove="1" noResize="1" noEditPoints="1" noAdjustHandles="1" noChangeArrowheads="1" noChangeShapeType="1"/>
                  </p:cNvCxnSpPr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16">
                    <a:extLst>
                      <a:ext uri="{FF2B5EF4-FFF2-40B4-BE49-F238E27FC236}">
                        <a16:creationId xmlns:a16="http://schemas.microsoft.com/office/drawing/2014/main" id="{F6F55DDD-B0C7-7220-181B-6BB1DCECE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74F0F592-9844-FA18-52BB-5BB4E4AAB2A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89BC2B4-3348-06C2-1B06-5DDC92BBC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2347C3B-5AFA-CB4E-5459-55EE8FDE682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AB20A96-2FF3-0F6C-BA52-8626D9FC3AE5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A8CEE999-1BAE-7A3D-A5A4-4F1BB83C843A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84BF5FC-3048-FCCB-D3CF-F55C8A74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026" name="Picture 2" descr="La UCLM ofrece diez plazas a estudiantes de otras universidades para  completar la docencia de Medicina en el Hospital Universitario de Toledo">
            <a:extLst>
              <a:ext uri="{FF2B5EF4-FFF2-40B4-BE49-F238E27FC236}">
                <a16:creationId xmlns:a16="http://schemas.microsoft.com/office/drawing/2014/main" id="{0083FCE1-811B-5D04-9BBF-357FC41D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9"/>
            <a:ext cx="5787204" cy="27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Hospital Virgen del Rocío, el mejor de Andalucía y undécimo de España,  según el ranking de la revista Newsweek">
            <a:extLst>
              <a:ext uri="{FF2B5EF4-FFF2-40B4-BE49-F238E27FC236}">
                <a16:creationId xmlns:a16="http://schemas.microsoft.com/office/drawing/2014/main" id="{516993E6-867B-0257-6148-4D6C1E17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04" y="7276"/>
            <a:ext cx="6480000" cy="27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dernización tecnológica en Hospital de Badajoz | Vivendio - Vivendio">
            <a:extLst>
              <a:ext uri="{FF2B5EF4-FFF2-40B4-BE49-F238E27FC236}">
                <a16:creationId xmlns:a16="http://schemas.microsoft.com/office/drawing/2014/main" id="{64CCCD21-DB4C-99BD-0786-7995BB4F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6259"/>
            <a:ext cx="5787357" cy="27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3C41143B-A764-8BB8-E7F2-5E99CE165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>
            <a:fillRect/>
          </a:stretch>
        </p:blipFill>
        <p:spPr>
          <a:xfrm>
            <a:off x="5787204" y="2800808"/>
            <a:ext cx="6404796" cy="27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8F419E83-9F80-4846-3633-291FDD5059A8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E354D544-4B54-2EB3-3EDB-D9D4BCAAFA1B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96335370-7DE5-35CF-8CD4-43C8865A7E67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9" name="Grupo 18">
                  <a:extLst>
                    <a:ext uri="{FF2B5EF4-FFF2-40B4-BE49-F238E27FC236}">
                      <a16:creationId xmlns:a16="http://schemas.microsoft.com/office/drawing/2014/main" id="{6D91C6FE-E3B9-98FE-901E-7F15ED2E301A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21" name="Conector recto 20">
                    <a:extLst>
                      <a:ext uri="{FF2B5EF4-FFF2-40B4-BE49-F238E27FC236}">
                        <a16:creationId xmlns:a16="http://schemas.microsoft.com/office/drawing/2014/main" id="{A2A65CDD-5B84-532F-A9FE-BDFFB070CED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ector recto 21">
                    <a:extLst>
                      <a:ext uri="{FF2B5EF4-FFF2-40B4-BE49-F238E27FC236}">
                        <a16:creationId xmlns:a16="http://schemas.microsoft.com/office/drawing/2014/main" id="{818F6EED-5BC4-3A7E-1182-341E7548DFE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Rectangle 16">
                    <a:extLst>
                      <a:ext uri="{FF2B5EF4-FFF2-40B4-BE49-F238E27FC236}">
                        <a16:creationId xmlns:a16="http://schemas.microsoft.com/office/drawing/2014/main" id="{D020C1EC-B61B-66F6-7EF7-E890D6A9D7D6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20" name="Imagen 19">
                  <a:extLst>
                    <a:ext uri="{FF2B5EF4-FFF2-40B4-BE49-F238E27FC236}">
                      <a16:creationId xmlns:a16="http://schemas.microsoft.com/office/drawing/2014/main" id="{4C4596D7-42ED-4AF8-0A65-A595D052BFF8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5919895E-6672-3295-3A90-6BCD9AA0938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60211A4-B9A7-B68A-3892-069C6FDE6C17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60E4F16-EDB8-D02D-4640-F3431CC41530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5" name="QuadreDeText 11">
              <a:extLst>
                <a:ext uri="{FF2B5EF4-FFF2-40B4-BE49-F238E27FC236}">
                  <a16:creationId xmlns:a16="http://schemas.microsoft.com/office/drawing/2014/main" id="{FD964B8F-2F22-D152-306A-770FA8D71D23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Imagen 25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E5290EA-5347-00D6-5E26-590F71428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00A4A9A-ED82-77E2-E568-2A26C6C250B7}"/>
              </a:ext>
            </a:extLst>
          </p:cNvPr>
          <p:cNvSpPr txBox="1"/>
          <p:nvPr/>
        </p:nvSpPr>
        <p:spPr>
          <a:xfrm>
            <a:off x="0" y="600075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s-ES_tradnl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OBJETIVO GENERAL</a:t>
            </a:r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dirty="0"/>
              <a:t>Desarrollar un </a:t>
            </a:r>
            <a:r>
              <a:rPr lang="es-ES" b="1" dirty="0"/>
              <a:t>modelo </a:t>
            </a:r>
            <a:r>
              <a:rPr lang="es-ES" b="1" dirty="0" err="1"/>
              <a:t>radiómico</a:t>
            </a:r>
            <a:r>
              <a:rPr lang="es-ES" b="1" dirty="0"/>
              <a:t> tridimensional </a:t>
            </a:r>
            <a:r>
              <a:rPr lang="es-ES" dirty="0"/>
              <a:t>basado en </a:t>
            </a:r>
            <a:r>
              <a:rPr lang="es-ES" b="1" dirty="0"/>
              <a:t>redes neuronales 3D</a:t>
            </a:r>
            <a:r>
              <a:rPr lang="es-ES" dirty="0"/>
              <a:t>, que, aplicado al </a:t>
            </a:r>
            <a:r>
              <a:rPr lang="es-ES" b="1" dirty="0"/>
              <a:t>estudio del CHC </a:t>
            </a:r>
            <a:r>
              <a:rPr lang="es-ES" dirty="0"/>
              <a:t>en la población de </a:t>
            </a:r>
            <a:r>
              <a:rPr lang="es-ES" b="1" dirty="0"/>
              <a:t>pacientes candidatos a TH o trasplantados hepáticos </a:t>
            </a:r>
            <a:r>
              <a:rPr lang="es-ES" dirty="0"/>
              <a:t>, optimice </a:t>
            </a:r>
            <a:r>
              <a:rPr lang="es-ES" b="1" dirty="0"/>
              <a:t>el análisis de imágenes</a:t>
            </a:r>
            <a:r>
              <a:rPr lang="es-ES" dirty="0"/>
              <a:t> obtenidas mediante TAC o RMN, </a:t>
            </a:r>
            <a:r>
              <a:rPr lang="es-ES" b="1" dirty="0"/>
              <a:t>incrementando tanto la cantidad como la  calidad de la información extraída.</a:t>
            </a:r>
          </a:p>
          <a:p>
            <a:endParaRPr lang="es-ES" dirty="0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0E87208F-8F55-0F2D-88B4-382342A40C44}"/>
              </a:ext>
            </a:extLst>
          </p:cNvPr>
          <p:cNvGrpSpPr/>
          <p:nvPr/>
        </p:nvGrpSpPr>
        <p:grpSpPr>
          <a:xfrm>
            <a:off x="442857" y="3087213"/>
            <a:ext cx="3162167" cy="2009622"/>
            <a:chOff x="3919116" y="187248"/>
            <a:chExt cx="3162167" cy="200962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A3B57994-A953-EE6A-7A1B-377C98575330}"/>
                </a:ext>
              </a:extLst>
            </p:cNvPr>
            <p:cNvSpPr/>
            <p:nvPr/>
          </p:nvSpPr>
          <p:spPr>
            <a:xfrm>
              <a:off x="3919116" y="187248"/>
              <a:ext cx="3162167" cy="2009622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80000"/>
                <a:alpha val="50000"/>
                <a:hueOff val="-14"/>
                <a:satOff val="271"/>
                <a:lumOff val="1262"/>
                <a:alphaOff val="7500"/>
              </a:schemeClr>
            </a:fillRef>
            <a:effectRef idx="0">
              <a:schemeClr val="accent4">
                <a:shade val="80000"/>
                <a:alpha val="50000"/>
                <a:hueOff val="-14"/>
                <a:satOff val="271"/>
                <a:lumOff val="1262"/>
                <a:alphaOff val="750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43" name="Elipse 4">
              <a:extLst>
                <a:ext uri="{FF2B5EF4-FFF2-40B4-BE49-F238E27FC236}">
                  <a16:creationId xmlns:a16="http://schemas.microsoft.com/office/drawing/2014/main" id="{C5D7EFD5-BE5D-6DBA-CAD5-24523C7D0908}"/>
                </a:ext>
              </a:extLst>
            </p:cNvPr>
            <p:cNvSpPr txBox="1"/>
            <p:nvPr/>
          </p:nvSpPr>
          <p:spPr>
            <a:xfrm>
              <a:off x="4382205" y="481550"/>
              <a:ext cx="2235989" cy="142101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i="0" kern="1200" dirty="0"/>
                <a:t>Emitir un diagnóstico más preciso de CHC y caracterizarlo histológicamente sin necesidad de biopsia</a:t>
              </a:r>
              <a:endParaRPr lang="es-ES" sz="1000" b="1" i="0" kern="1200" dirty="0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3D9AE3DD-A2DC-920B-D296-300FF6CF38A6}"/>
              </a:ext>
            </a:extLst>
          </p:cNvPr>
          <p:cNvGrpSpPr/>
          <p:nvPr/>
        </p:nvGrpSpPr>
        <p:grpSpPr>
          <a:xfrm>
            <a:off x="4439632" y="3087213"/>
            <a:ext cx="3136171" cy="2009622"/>
            <a:chOff x="7740250" y="2654074"/>
            <a:chExt cx="3136171" cy="157172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57AA936A-D3BD-84F5-EF09-9CABEC9976D1}"/>
                </a:ext>
              </a:extLst>
            </p:cNvPr>
            <p:cNvSpPr/>
            <p:nvPr/>
          </p:nvSpPr>
          <p:spPr>
            <a:xfrm>
              <a:off x="7740250" y="2654074"/>
              <a:ext cx="3136171" cy="1571724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80000"/>
                <a:alpha val="50000"/>
                <a:hueOff val="-28"/>
                <a:satOff val="543"/>
                <a:lumOff val="2525"/>
                <a:alphaOff val="15000"/>
              </a:schemeClr>
            </a:fillRef>
            <a:effectRef idx="0">
              <a:schemeClr val="accent4">
                <a:shade val="80000"/>
                <a:alpha val="50000"/>
                <a:hueOff val="-28"/>
                <a:satOff val="543"/>
                <a:lumOff val="2525"/>
                <a:alphaOff val="1500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51" name="Elipse 4">
              <a:extLst>
                <a:ext uri="{FF2B5EF4-FFF2-40B4-BE49-F238E27FC236}">
                  <a16:creationId xmlns:a16="http://schemas.microsoft.com/office/drawing/2014/main" id="{0E8DAC43-B42E-541E-AC07-5A52111E620A}"/>
                </a:ext>
              </a:extLst>
            </p:cNvPr>
            <p:cNvSpPr txBox="1"/>
            <p:nvPr/>
          </p:nvSpPr>
          <p:spPr>
            <a:xfrm>
              <a:off x="8199532" y="2884248"/>
              <a:ext cx="2217607" cy="11113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i="0" kern="1200" dirty="0"/>
                <a:t>Evaluar la respuesta a las terapias puentes instauradas durante su tiempo en lista de espera</a:t>
              </a:r>
              <a:r>
                <a:rPr lang="es-ES" sz="1400" i="1" kern="1200" dirty="0"/>
                <a:t>.</a:t>
              </a:r>
              <a:endParaRPr lang="es-ES" sz="1400" b="1" kern="120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AA7E384B-1A56-5FD8-8488-553F1E7E331E}"/>
              </a:ext>
            </a:extLst>
          </p:cNvPr>
          <p:cNvGrpSpPr/>
          <p:nvPr/>
        </p:nvGrpSpPr>
        <p:grpSpPr>
          <a:xfrm>
            <a:off x="8410412" y="3163725"/>
            <a:ext cx="3130858" cy="2009622"/>
            <a:chOff x="558377" y="2479446"/>
            <a:chExt cx="3130858" cy="157172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10D7E20C-4FA6-6A88-8F42-057DF5D7DAC5}"/>
                </a:ext>
              </a:extLst>
            </p:cNvPr>
            <p:cNvSpPr/>
            <p:nvPr/>
          </p:nvSpPr>
          <p:spPr>
            <a:xfrm>
              <a:off x="558377" y="2479446"/>
              <a:ext cx="3130858" cy="1571724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80000"/>
                <a:alpha val="50000"/>
                <a:hueOff val="-57"/>
                <a:satOff val="1086"/>
                <a:lumOff val="5050"/>
                <a:alphaOff val="30000"/>
              </a:schemeClr>
            </a:fillRef>
            <a:effectRef idx="0">
              <a:schemeClr val="accent4">
                <a:shade val="80000"/>
                <a:alpha val="50000"/>
                <a:hueOff val="-57"/>
                <a:satOff val="1086"/>
                <a:lumOff val="5050"/>
                <a:alphaOff val="3000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54" name="Elipse 4">
              <a:extLst>
                <a:ext uri="{FF2B5EF4-FFF2-40B4-BE49-F238E27FC236}">
                  <a16:creationId xmlns:a16="http://schemas.microsoft.com/office/drawing/2014/main" id="{53341C51-6596-AE19-4325-C5EFE9EDAE39}"/>
                </a:ext>
              </a:extLst>
            </p:cNvPr>
            <p:cNvSpPr txBox="1"/>
            <p:nvPr/>
          </p:nvSpPr>
          <p:spPr>
            <a:xfrm>
              <a:off x="1016881" y="2709620"/>
              <a:ext cx="2213850" cy="11113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i="0" kern="1200" dirty="0"/>
                <a:t>Desarrollar modelos predictivos de supervivencia, recurrencia, pronóstico y respuesta a tratamientos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i="0" kern="1200" dirty="0"/>
                <a:t>no quirúrgicos</a:t>
              </a:r>
              <a:endParaRPr lang="es-ES" sz="1000" b="1" i="0" kern="1200" dirty="0"/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244217F-8671-C4CB-CDF1-9ABB7448BCEC}"/>
              </a:ext>
            </a:extLst>
          </p:cNvPr>
          <p:cNvSpPr txBox="1"/>
          <p:nvPr/>
        </p:nvSpPr>
        <p:spPr>
          <a:xfrm>
            <a:off x="4373463" y="216043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None/>
            </a:pPr>
            <a:r>
              <a:rPr lang="es-ES_tradnl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OBJETIVO ESPECIFICOS</a:t>
            </a:r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5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1007DAB-351D-7859-4100-3F00B488168A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F1FABD7-DC21-B65F-E80A-07DAA3CE4BA0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727419B1-CED9-028B-5AEC-313E38C5B1BE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4B711CB9-6581-C565-E571-38369E3F75F0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8417EDB3-B3A2-521C-FF82-DDF3CA7489B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D459470A-04E7-1207-4A30-CDF370FE3AA7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FE870688-FED1-C70D-BEE2-59DBFF698F4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19A786D5-D7F3-1372-8811-C02689C6DAE1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4CC68828-3369-3C3B-0C41-DE96D4D6CA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F93DD6C-0DA4-8F89-0098-3BDBB33AE188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A146F5A-FD06-30CB-A266-251BFEE3B9A3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5" name="QuadreDeText 11">
              <a:extLst>
                <a:ext uri="{FF2B5EF4-FFF2-40B4-BE49-F238E27FC236}">
                  <a16:creationId xmlns:a16="http://schemas.microsoft.com/office/drawing/2014/main" id="{EFAE1B65-89BE-2B18-DD35-290F8FA4F81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Imagen 15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D9A73087-3FDC-CF9C-6C67-E277EA401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7" name="Picture 2" descr="Descubriendo las Ramas de la Inteligencia Artificial | Smartmind">
            <a:extLst>
              <a:ext uri="{FF2B5EF4-FFF2-40B4-BE49-F238E27FC236}">
                <a16:creationId xmlns:a16="http://schemas.microsoft.com/office/drawing/2014/main" id="{658E90AB-EF88-FBBC-7F23-CEB5E911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4"/>
          <a:stretch/>
        </p:blipFill>
        <p:spPr bwMode="auto">
          <a:xfrm>
            <a:off x="216127" y="457069"/>
            <a:ext cx="4571999" cy="43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5C8928A-67CC-6C2B-0D77-92C0EF12A92D}"/>
              </a:ext>
            </a:extLst>
          </p:cNvPr>
          <p:cNvSpPr/>
          <p:nvPr/>
        </p:nvSpPr>
        <p:spPr>
          <a:xfrm>
            <a:off x="6402143" y="1565301"/>
            <a:ext cx="3659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RADIOMICA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3DDE4043-D916-C86C-93BE-22523F2025CE}"/>
              </a:ext>
            </a:extLst>
          </p:cNvPr>
          <p:cNvCxnSpPr/>
          <p:nvPr/>
        </p:nvCxnSpPr>
        <p:spPr>
          <a:xfrm>
            <a:off x="3299254" y="2026966"/>
            <a:ext cx="2953265" cy="0"/>
          </a:xfrm>
          <a:prstGeom prst="straightConnector1">
            <a:avLst/>
          </a:prstGeom>
          <a:ln w="1333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8F1A9B-EECD-2EBB-0886-11A2A0C8BAF0}"/>
              </a:ext>
            </a:extLst>
          </p:cNvPr>
          <p:cNvSpPr txBox="1"/>
          <p:nvPr/>
        </p:nvSpPr>
        <p:spPr>
          <a:xfrm>
            <a:off x="0" y="4808679"/>
            <a:ext cx="5123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000000"/>
                </a:solidFill>
                <a:latin typeface="-webkit-standard"/>
              </a:rPr>
              <a:t>Es una rama de la inteligencia artificial que crea modelos capaces de </a:t>
            </a:r>
            <a:r>
              <a:rPr lang="es-ES" altLang="es-ES" b="1" dirty="0">
                <a:solidFill>
                  <a:srgbClr val="000000"/>
                </a:solidFill>
                <a:latin typeface="-webkit-standard"/>
              </a:rPr>
              <a:t>identificar patrones</a:t>
            </a:r>
            <a:r>
              <a:rPr lang="es-ES" altLang="es-ES" dirty="0">
                <a:solidFill>
                  <a:srgbClr val="000000"/>
                </a:solidFill>
                <a:latin typeface="-webkit-standard"/>
              </a:rPr>
              <a:t>, </a:t>
            </a:r>
            <a:r>
              <a:rPr lang="es-ES" altLang="es-ES" b="1" dirty="0">
                <a:solidFill>
                  <a:srgbClr val="000000"/>
                </a:solidFill>
                <a:latin typeface="-webkit-standard"/>
              </a:rPr>
              <a:t>analizarlos</a:t>
            </a:r>
            <a:r>
              <a:rPr lang="es-ES" altLang="es-ES" dirty="0">
                <a:solidFill>
                  <a:srgbClr val="000000"/>
                </a:solidFill>
                <a:latin typeface="-webkit-standard"/>
              </a:rPr>
              <a:t>, </a:t>
            </a:r>
            <a:r>
              <a:rPr lang="es-ES" altLang="es-ES" b="1" dirty="0">
                <a:solidFill>
                  <a:srgbClr val="000000"/>
                </a:solidFill>
                <a:latin typeface="-webkit-standard"/>
              </a:rPr>
              <a:t>aprender de ellos </a:t>
            </a:r>
            <a:r>
              <a:rPr lang="es-ES" altLang="es-ES" dirty="0">
                <a:solidFill>
                  <a:srgbClr val="000000"/>
                </a:solidFill>
                <a:latin typeface="-webkit-standard"/>
              </a:rPr>
              <a:t>y, con base en ese aprendizaje, </a:t>
            </a:r>
            <a:r>
              <a:rPr lang="es-ES" altLang="es-ES" b="1" dirty="0">
                <a:solidFill>
                  <a:srgbClr val="000000"/>
                </a:solidFill>
                <a:latin typeface="-webkit-standard"/>
              </a:rPr>
              <a:t>tomar decisiones de forma autónoma</a:t>
            </a:r>
            <a:r>
              <a:rPr lang="es-ES" altLang="es-ES" dirty="0">
                <a:solidFill>
                  <a:srgbClr val="000000"/>
                </a:solidFill>
                <a:latin typeface="-webkit-standard"/>
              </a:rPr>
              <a:t>.</a:t>
            </a:r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66216B-5D56-4155-A4CC-E4CD946E3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704" y="-48108"/>
            <a:ext cx="6970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CFFC11DE-08E8-9E59-330B-C3C1C529E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128511"/>
            <a:ext cx="56107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La </a:t>
            </a:r>
            <a:r>
              <a:rPr kumimoji="0" lang="es-ES" altLang="es-E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radiómica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 es una disciplina que 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extrae y analiza de forma cuantitativa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 un gran número de </a:t>
            </a:r>
            <a:r>
              <a:rPr kumimoji="0" lang="es-ES" altLang="es-ES" sz="1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características </a:t>
            </a:r>
            <a:r>
              <a:rPr kumimoji="0" lang="es-ES" altLang="es-ES" sz="18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</a:rPr>
              <a:t>radiómicas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, imperceptibles para el </a:t>
            </a: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ojo humano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, a partir de imágenes médicas (como TAC, RMN o PET) mediante algoritmos computacionales.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B47047E-9618-6386-1CEA-5D12F671A6EF}"/>
              </a:ext>
            </a:extLst>
          </p:cNvPr>
          <p:cNvGrpSpPr/>
          <p:nvPr/>
        </p:nvGrpSpPr>
        <p:grpSpPr>
          <a:xfrm>
            <a:off x="0" y="6126218"/>
            <a:ext cx="121920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F480C40-E6B3-3F88-0716-4B2458D6F443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F3615873-479F-7573-653F-F563BF44EEE9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D2B20DC8-C4FF-A22E-2964-F7BCA942B99C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D99AF0D5-5930-88C8-62E7-F3BDE0345CFB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6757D80F-879C-FAF5-A214-3FE7B283699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25FD1BA1-1558-9B4B-5F90-55F5DC882A61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20441ECD-FA90-2CF2-E3BD-815722198AFF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FBD27AF6-F8D8-987C-D83B-C25EE8890B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97F9E39-ADB2-AD21-0043-7CBD5A6090DB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40BCEEA-6503-CB37-24BC-2EEB29400497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15" name="QuadreDeText 11">
              <a:extLst>
                <a:ext uri="{FF2B5EF4-FFF2-40B4-BE49-F238E27FC236}">
                  <a16:creationId xmlns:a16="http://schemas.microsoft.com/office/drawing/2014/main" id="{A14F7B39-0D67-D58E-8249-2DEC976CF2D0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Imagen 15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969F3BC2-7045-792A-55FA-4BA4B6286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aphicFrame>
        <p:nvGraphicFramePr>
          <p:cNvPr id="21" name="Marcador de contenido 3">
            <a:extLst>
              <a:ext uri="{FF2B5EF4-FFF2-40B4-BE49-F238E27FC236}">
                <a16:creationId xmlns:a16="http://schemas.microsoft.com/office/drawing/2014/main" id="{ED8F5409-F2D2-CFE3-8826-131096FC4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238599"/>
              </p:ext>
            </p:extLst>
          </p:nvPr>
        </p:nvGraphicFramePr>
        <p:xfrm>
          <a:off x="0" y="48668"/>
          <a:ext cx="11986798" cy="5857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2D9A310-B2E8-CAAD-2952-344CBA0E78F2}"/>
              </a:ext>
            </a:extLst>
          </p:cNvPr>
          <p:cNvCxnSpPr/>
          <p:nvPr/>
        </p:nvCxnSpPr>
        <p:spPr>
          <a:xfrm>
            <a:off x="1925400" y="702476"/>
            <a:ext cx="0" cy="5184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C430D55-E2BC-13D4-EF4B-30CEA22B41F0}"/>
              </a:ext>
            </a:extLst>
          </p:cNvPr>
          <p:cNvCxnSpPr/>
          <p:nvPr/>
        </p:nvCxnSpPr>
        <p:spPr>
          <a:xfrm>
            <a:off x="10157508" y="704974"/>
            <a:ext cx="0" cy="5184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4575CE-E5F9-5247-4108-37E805D75268}"/>
              </a:ext>
            </a:extLst>
          </p:cNvPr>
          <p:cNvSpPr txBox="1"/>
          <p:nvPr/>
        </p:nvSpPr>
        <p:spPr>
          <a:xfrm>
            <a:off x="5684432" y="1274602"/>
            <a:ext cx="849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Fase II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7CA637E-5273-35E8-4A2F-45C63BD418FD}"/>
              </a:ext>
            </a:extLst>
          </p:cNvPr>
          <p:cNvSpPr txBox="1"/>
          <p:nvPr/>
        </p:nvSpPr>
        <p:spPr>
          <a:xfrm>
            <a:off x="653734" y="1274602"/>
            <a:ext cx="780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Fase I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3F88826-8F67-2063-097A-8BF4A2D15FFA}"/>
              </a:ext>
            </a:extLst>
          </p:cNvPr>
          <p:cNvSpPr txBox="1"/>
          <p:nvPr/>
        </p:nvSpPr>
        <p:spPr>
          <a:xfrm>
            <a:off x="10811242" y="1274602"/>
            <a:ext cx="918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Fase III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1BE82F-0EC6-83A2-F4DC-8706AFE51953}"/>
              </a:ext>
            </a:extLst>
          </p:cNvPr>
          <p:cNvSpPr txBox="1"/>
          <p:nvPr/>
        </p:nvSpPr>
        <p:spPr>
          <a:xfrm>
            <a:off x="183210" y="722524"/>
            <a:ext cx="162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Marzo 2026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894267-2B53-6982-315E-5AD95B9C5174}"/>
              </a:ext>
            </a:extLst>
          </p:cNvPr>
          <p:cNvSpPr txBox="1"/>
          <p:nvPr/>
        </p:nvSpPr>
        <p:spPr>
          <a:xfrm>
            <a:off x="4658668" y="718482"/>
            <a:ext cx="187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Diciembre 2026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69B88E2-8949-E591-8F1B-E07023A657FE}"/>
              </a:ext>
            </a:extLst>
          </p:cNvPr>
          <p:cNvSpPr txBox="1"/>
          <p:nvPr/>
        </p:nvSpPr>
        <p:spPr>
          <a:xfrm>
            <a:off x="10619522" y="779497"/>
            <a:ext cx="130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Marzo 2027</a:t>
            </a:r>
          </a:p>
        </p:txBody>
      </p:sp>
    </p:spTree>
    <p:extLst>
      <p:ext uri="{BB962C8B-B14F-4D97-AF65-F5344CB8AC3E}">
        <p14:creationId xmlns:p14="http://schemas.microsoft.com/office/powerpoint/2010/main" val="12497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BF7F18B-B10B-FCB0-757E-776FF51344D1}"/>
              </a:ext>
            </a:extLst>
          </p:cNvPr>
          <p:cNvSpPr txBox="1"/>
          <p:nvPr/>
        </p:nvSpPr>
        <p:spPr>
          <a:xfrm>
            <a:off x="-68272" y="16430"/>
            <a:ext cx="1219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" b="1" i="1" dirty="0">
                <a:latin typeface="Helvetica" pitchFamily="2" charset="0"/>
              </a:rPr>
              <a:t>P</a:t>
            </a:r>
            <a:r>
              <a:rPr lang="es-ES" b="1" i="1" dirty="0">
                <a:effectLst/>
                <a:latin typeface="Helvetica" pitchFamily="2" charset="0"/>
              </a:rPr>
              <a:t>lan de difusión y explotación de resultados</a:t>
            </a:r>
            <a:endParaRPr lang="es-ES" b="1" dirty="0">
              <a:effectLst/>
              <a:latin typeface="Helvetica" pitchFamily="2" charset="0"/>
            </a:endParaRPr>
          </a:p>
          <a:p>
            <a:pPr>
              <a:buNone/>
            </a:pPr>
            <a:endParaRPr lang="es-E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- Publicación y Difusión: Presentación de resultados en congresos y reuniones científicas y</a:t>
            </a: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publicación en revistas de alto impacto.</a:t>
            </a:r>
          </a:p>
          <a:p>
            <a:pPr>
              <a:buNone/>
            </a:pPr>
            <a:endParaRPr lang="es-E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- Transferencia de Tecnología: Colaboraciones con empresas para transferir la</a:t>
            </a:r>
            <a:r>
              <a:rPr lang="es-ES" dirty="0">
                <a:latin typeface="Helvetica" pitchFamily="2" charset="0"/>
              </a:rPr>
              <a:t> </a:t>
            </a:r>
            <a:r>
              <a:rPr lang="es-ES" dirty="0">
                <a:effectLst/>
                <a:latin typeface="Helvetica" pitchFamily="2" charset="0"/>
              </a:rPr>
              <a:t>tecnología desarrollada.</a:t>
            </a:r>
          </a:p>
          <a:p>
            <a:pPr>
              <a:buNone/>
            </a:pPr>
            <a:endParaRPr lang="es-E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- Formación y Capacitación: Cursos de f</a:t>
            </a:r>
            <a:r>
              <a:rPr lang="es-ES" dirty="0">
                <a:latin typeface="Helvetica" pitchFamily="2" charset="0"/>
              </a:rPr>
              <a:t>ormación y entrenamiento </a:t>
            </a:r>
            <a:r>
              <a:rPr lang="es-ES" dirty="0">
                <a:effectLst/>
                <a:latin typeface="Helvetica" pitchFamily="2" charset="0"/>
              </a:rPr>
              <a:t>a los profesionales </a:t>
            </a:r>
            <a:r>
              <a:rPr lang="es-ES" dirty="0">
                <a:latin typeface="Helvetica" pitchFamily="2" charset="0"/>
              </a:rPr>
              <a:t>de la salud sobre la </a:t>
            </a:r>
            <a:r>
              <a:rPr lang="es-ES" dirty="0">
                <a:effectLst/>
                <a:latin typeface="Helvetica" pitchFamily="2" charset="0"/>
              </a:rPr>
              <a:t>tecnología desarrollada.</a:t>
            </a:r>
          </a:p>
          <a:p>
            <a:pPr>
              <a:buNone/>
            </a:pPr>
            <a:endParaRPr lang="es-E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- Colaboración con Instituciones de Salud: Alianzas estratégicas con hospitales para implementar la tecnología en entornos clínicos reales.</a:t>
            </a:r>
          </a:p>
          <a:p>
            <a:pPr>
              <a:buNone/>
            </a:pPr>
            <a:endParaRPr lang="es-ES" i="1" dirty="0">
              <a:latin typeface="Helvetica" pitchFamily="2" charset="0"/>
            </a:endParaRPr>
          </a:p>
          <a:p>
            <a:pPr algn="ctr">
              <a:buNone/>
            </a:pPr>
            <a:r>
              <a:rPr lang="es-ES" b="1" i="1" dirty="0">
                <a:effectLst/>
                <a:latin typeface="Helvetica" pitchFamily="2" charset="0"/>
              </a:rPr>
              <a:t>Plan de autoría</a:t>
            </a:r>
          </a:p>
          <a:p>
            <a:pPr>
              <a:buNone/>
            </a:pPr>
            <a:endParaRPr lang="es-E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La filosofía de autoría se basará en criterios de </a:t>
            </a:r>
            <a:r>
              <a:rPr lang="es-ES" b="1" dirty="0">
                <a:effectLst/>
                <a:latin typeface="Helvetica" pitchFamily="2" charset="0"/>
              </a:rPr>
              <a:t>contribución sustancial</a:t>
            </a:r>
            <a:r>
              <a:rPr lang="es-ES" dirty="0">
                <a:effectLst/>
                <a:latin typeface="Helvetica" pitchFamily="2" charset="0"/>
              </a:rPr>
              <a:t>. Cada centro participante</a:t>
            </a: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seleccionará a </a:t>
            </a:r>
            <a:r>
              <a:rPr lang="es-ES" b="1" dirty="0">
                <a:effectLst/>
                <a:latin typeface="Helvetica" pitchFamily="2" charset="0"/>
              </a:rPr>
              <a:t>uno o dos responsables </a:t>
            </a:r>
            <a:r>
              <a:rPr lang="es-ES" dirty="0">
                <a:effectLst/>
                <a:latin typeface="Helvetica" pitchFamily="2" charset="0"/>
              </a:rPr>
              <a:t>del proyecto que serán incluidos en todas las producciones</a:t>
            </a:r>
          </a:p>
          <a:p>
            <a:pPr>
              <a:buNone/>
            </a:pPr>
            <a:r>
              <a:rPr lang="es-ES" dirty="0">
                <a:effectLst/>
                <a:latin typeface="Helvetica" pitchFamily="2" charset="0"/>
              </a:rPr>
              <a:t>científicas que deriven de este proyecto ordenadas en función del número de </a:t>
            </a:r>
            <a:r>
              <a:rPr lang="es-ES" b="1" dirty="0">
                <a:effectLst/>
                <a:latin typeface="Helvetica" pitchFamily="2" charset="0"/>
              </a:rPr>
              <a:t>pacientes aportados</a:t>
            </a:r>
            <a:r>
              <a:rPr lang="es-ES" i="1" dirty="0">
                <a:effectLst/>
                <a:latin typeface="Helvetica" pitchFamily="2" charset="0"/>
              </a:rPr>
              <a:t>.</a:t>
            </a:r>
            <a:endParaRPr lang="es-ES" dirty="0">
              <a:effectLst/>
              <a:latin typeface="Helvetica" pitchFamily="2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5B73A38-E333-7E2E-657B-EF1DFA463C6C}"/>
              </a:ext>
            </a:extLst>
          </p:cNvPr>
          <p:cNvGrpSpPr/>
          <p:nvPr/>
        </p:nvGrpSpPr>
        <p:grpSpPr>
          <a:xfrm>
            <a:off x="180473" y="6134353"/>
            <a:ext cx="12192000" cy="683114"/>
            <a:chOff x="0" y="6106645"/>
            <a:chExt cx="12192000" cy="683114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730A595-0FE1-7625-B2F4-16A697BEAA5F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4B8CE3D1-66A2-7E4A-19B7-AEECB8867AA9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A92BFBFB-B4B3-C2C2-1A1B-7DCB79B9BF6A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0B242851-C9B7-0101-E84D-41C5ACD62DF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7839433E-43D1-00CE-5C09-9CD3B9EF2E43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Rectangle 16">
                    <a:extLst>
                      <a:ext uri="{FF2B5EF4-FFF2-40B4-BE49-F238E27FC236}">
                        <a16:creationId xmlns:a16="http://schemas.microsoft.com/office/drawing/2014/main" id="{B7972CB6-17CC-0B6D-8F87-625D6DEF12C6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93AD942D-1B63-76C8-A1B7-0396E689FB83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07939DD-ED24-4DCC-209C-783DDE4CDC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E2C4129-DFE0-7C18-F1A5-B1DB7AF56479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F7F23AF-943E-97A6-71CA-D76510273CB1}"/>
              </a:ext>
            </a:extLst>
          </p:cNvPr>
          <p:cNvGrpSpPr/>
          <p:nvPr/>
        </p:nvGrpSpPr>
        <p:grpSpPr>
          <a:xfrm>
            <a:off x="9165475" y="6364946"/>
            <a:ext cx="6093994" cy="400110"/>
            <a:chOff x="-321843" y="6376403"/>
            <a:chExt cx="6093994" cy="400110"/>
          </a:xfrm>
        </p:grpSpPr>
        <p:sp>
          <p:nvSpPr>
            <p:cNvPr id="20" name="QuadreDeText 11">
              <a:extLst>
                <a:ext uri="{FF2B5EF4-FFF2-40B4-BE49-F238E27FC236}">
                  <a16:creationId xmlns:a16="http://schemas.microsoft.com/office/drawing/2014/main" id="{0B8FDE8E-375D-D45A-E1FF-741534F52A12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n 20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BD6D9E10-9710-6B04-24A9-D1D96D5BF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6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61F0665D-4FF5-14C7-1AAB-0B381BCF0652}"/>
              </a:ext>
            </a:extLst>
          </p:cNvPr>
          <p:cNvGrpSpPr/>
          <p:nvPr/>
        </p:nvGrpSpPr>
        <p:grpSpPr>
          <a:xfrm>
            <a:off x="180473" y="6134353"/>
            <a:ext cx="132202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5993B12-DE88-F862-31F1-43CBCD089801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282D9BAA-1AFD-5DE2-39E5-0D99A2D82B60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C7A15A1C-BE7C-C073-41FC-D14D4135D83A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46861A75-66A7-CE09-E1BF-B8EB26F4C30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C8342757-66ED-E952-B821-B1888958CA1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00FFB455-4E88-8FEF-12BC-01573C7E74D2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5125CE23-B921-B2BA-F066-B53E6AE2AF39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5FD86BA5-DC4B-2E84-A9E9-97DB050A6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1710C26-D6B2-9723-9F33-C48A8E34D6B8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F6D0D25-0CF3-BEE8-AB06-668D458DD1D3}"/>
              </a:ext>
            </a:extLst>
          </p:cNvPr>
          <p:cNvGrpSpPr/>
          <p:nvPr/>
        </p:nvGrpSpPr>
        <p:grpSpPr>
          <a:xfrm>
            <a:off x="9165474" y="6364946"/>
            <a:ext cx="6607925" cy="400110"/>
            <a:chOff x="-321843" y="6376403"/>
            <a:chExt cx="6093994" cy="400110"/>
          </a:xfrm>
        </p:grpSpPr>
        <p:sp>
          <p:nvSpPr>
            <p:cNvPr id="15" name="QuadreDeText 11">
              <a:extLst>
                <a:ext uri="{FF2B5EF4-FFF2-40B4-BE49-F238E27FC236}">
                  <a16:creationId xmlns:a16="http://schemas.microsoft.com/office/drawing/2014/main" id="{D3B43BAB-BC0B-A3AD-FB4E-8987DA09E49F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Imagen 15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49347EAB-8128-B959-676A-029D7623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8" name="Imagen 17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43F6FF2B-76B4-C760-EAE8-48D9B0EA1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15852" r="29229"/>
          <a:stretch>
            <a:fillRect/>
          </a:stretch>
        </p:blipFill>
        <p:spPr>
          <a:xfrm>
            <a:off x="2502569" y="553458"/>
            <a:ext cx="7014410" cy="5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3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43543F3-6463-C880-9C6C-01D1244A0E6D}"/>
              </a:ext>
            </a:extLst>
          </p:cNvPr>
          <p:cNvSpPr txBox="1"/>
          <p:nvPr/>
        </p:nvSpPr>
        <p:spPr>
          <a:xfrm>
            <a:off x="3779332" y="4883651"/>
            <a:ext cx="3168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hlinkClick r:id="rId2"/>
              </a:rPr>
              <a:t>jmcastun@hotmail.com</a:t>
            </a:r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CD2F37-81D4-FD4E-13CB-7EF1BD78C1B2}"/>
              </a:ext>
            </a:extLst>
          </p:cNvPr>
          <p:cNvSpPr txBox="1"/>
          <p:nvPr/>
        </p:nvSpPr>
        <p:spPr>
          <a:xfrm>
            <a:off x="3779332" y="1512684"/>
            <a:ext cx="360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/>
              <a:t>GRACIAS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D140DD2-75C1-3CE7-AEAB-76A968811D58}"/>
              </a:ext>
            </a:extLst>
          </p:cNvPr>
          <p:cNvGrpSpPr/>
          <p:nvPr/>
        </p:nvGrpSpPr>
        <p:grpSpPr>
          <a:xfrm>
            <a:off x="180473" y="6134353"/>
            <a:ext cx="12139864" cy="683114"/>
            <a:chOff x="0" y="6106645"/>
            <a:chExt cx="12192000" cy="68311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91127998-1D43-057B-0BD7-D6DA2A5C4B6A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DF35C72-9F73-C702-08B1-393C111D66A5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1" name="Grupo 10">
                  <a:extLst>
                    <a:ext uri="{FF2B5EF4-FFF2-40B4-BE49-F238E27FC236}">
                      <a16:creationId xmlns:a16="http://schemas.microsoft.com/office/drawing/2014/main" id="{A9F33E63-0F56-2F1B-EF73-98D378970C71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3" name="Conector recto 12">
                    <a:extLst>
                      <a:ext uri="{FF2B5EF4-FFF2-40B4-BE49-F238E27FC236}">
                        <a16:creationId xmlns:a16="http://schemas.microsoft.com/office/drawing/2014/main" id="{E887C23E-9C60-6FFD-B137-0BA56FFFD11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479814BE-FFA2-B8E3-3011-23D29A696F74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Rectangle 16">
                    <a:extLst>
                      <a:ext uri="{FF2B5EF4-FFF2-40B4-BE49-F238E27FC236}">
                        <a16:creationId xmlns:a16="http://schemas.microsoft.com/office/drawing/2014/main" id="{68AC2670-AED9-A803-0D07-BA7170B5D78B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2" name="Imagen 11">
                  <a:extLst>
                    <a:ext uri="{FF2B5EF4-FFF2-40B4-BE49-F238E27FC236}">
                      <a16:creationId xmlns:a16="http://schemas.microsoft.com/office/drawing/2014/main" id="{F122D3F9-D725-1372-9DA0-F11B4010E33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24015404-E0AD-4F4E-F76F-D91437F076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0E5CDEE-D9E9-A518-4FD2-B605A111EA97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28EF7FE-B16E-17A4-2B9E-41E2A551EC8F}"/>
              </a:ext>
            </a:extLst>
          </p:cNvPr>
          <p:cNvGrpSpPr/>
          <p:nvPr/>
        </p:nvGrpSpPr>
        <p:grpSpPr>
          <a:xfrm>
            <a:off x="9165474" y="6364946"/>
            <a:ext cx="6067935" cy="400110"/>
            <a:chOff x="-321843" y="6376403"/>
            <a:chExt cx="6093994" cy="400110"/>
          </a:xfrm>
        </p:grpSpPr>
        <p:sp>
          <p:nvSpPr>
            <p:cNvPr id="17" name="QuadreDeText 11">
              <a:extLst>
                <a:ext uri="{FF2B5EF4-FFF2-40B4-BE49-F238E27FC236}">
                  <a16:creationId xmlns:a16="http://schemas.microsoft.com/office/drawing/2014/main" id="{50B222DC-4089-2457-C614-BA35296E0935}"/>
                </a:ext>
              </a:extLst>
            </p:cNvPr>
            <p:cNvSpPr txBox="1"/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Imagen 17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2E30209-D80A-1B57-D7B7-D53A20B9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pic>
        <p:nvPicPr>
          <p:cNvPr id="19" name="Picture 2" descr="Concepto De Equipo De Negocios De Motivación De Trabajo En Equipo PNG , dibujos éxito, Trabajo En Equipo, Mano PNG y Vector para Descargar Gratis |  Pngtree">
            <a:extLst>
              <a:ext uri="{FF2B5EF4-FFF2-40B4-BE49-F238E27FC236}">
                <a16:creationId xmlns:a16="http://schemas.microsoft.com/office/drawing/2014/main" id="{AD0ADD11-4F62-A48F-F91E-29CB79C3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3542"/>
          <a:stretch>
            <a:fillRect/>
          </a:stretch>
        </p:blipFill>
        <p:spPr bwMode="auto">
          <a:xfrm>
            <a:off x="7874386" y="159848"/>
            <a:ext cx="4289624" cy="600180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2534A92-B4BC-5240-6C52-30B6E02F6113}"/>
              </a:ext>
            </a:extLst>
          </p:cNvPr>
          <p:cNvSpPr txBox="1"/>
          <p:nvPr/>
        </p:nvSpPr>
        <p:spPr>
          <a:xfrm>
            <a:off x="3789199" y="4101598"/>
            <a:ext cx="3602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Juan Manuel Castillo Tuñón</a:t>
            </a:r>
          </a:p>
          <a:p>
            <a:r>
              <a:rPr lang="es-ES" sz="2400" dirty="0" err="1"/>
              <a:t>H.U.Toledo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8380669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AD4B1B-B09C-451B-B22E-B405F7E2210E}"/>
</file>

<file path=customXml/itemProps2.xml><?xml version="1.0" encoding="utf-8"?>
<ds:datastoreItem xmlns:ds="http://schemas.openxmlformats.org/officeDocument/2006/customXml" ds:itemID="{BE8AAE77-4BE6-4504-B263-33AECFAD9B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4C74D6-8E01-4C8F-A796-A362780A2589}">
  <ds:schemaRefs>
    <ds:schemaRef ds:uri="http://schemas.microsoft.com/office/2006/metadata/properties"/>
    <ds:schemaRef ds:uri="http://schemas.microsoft.com/office/infopath/2007/PartnerControls"/>
    <ds:schemaRef ds:uri="0c5cd9b1-7df6-4125-9594-fc0acfe49476"/>
    <ds:schemaRef ds:uri="2ba98950-7f45-4f63-93ce-8807729bc4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462</Words>
  <Application>Microsoft Macintosh PowerPoint</Application>
  <PresentationFormat>Panorámica</PresentationFormat>
  <Paragraphs>75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-webkit-standard</vt:lpstr>
      <vt:lpstr>Arial</vt:lpstr>
      <vt:lpstr>Calibri</vt:lpstr>
      <vt:lpstr>Calibri Light</vt:lpstr>
      <vt:lpstr>Helvetica</vt:lpstr>
      <vt:lpstr>Times New Roman</vt:lpstr>
      <vt:lpstr>Tema de l'Office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NATALIA GRUP CONGRES</dc:creator>
  <cp:lastModifiedBy>Juan Manuel Castillo Tuñon</cp:lastModifiedBy>
  <cp:revision>16</cp:revision>
  <dcterms:created xsi:type="dcterms:W3CDTF">2022-01-31T13:34:55Z</dcterms:created>
  <dcterms:modified xsi:type="dcterms:W3CDTF">2025-10-22T11:30:49Z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  <property fmtid="{D5CDD505-2E9C-101B-9397-08002B2CF9AE}" pid="3" name="MediaServiceImageTags">
    <vt:lpwstr/>
  </property>
</Properties>
</file>