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257" r:id="rId5"/>
    <p:sldId id="270" r:id="rId6"/>
    <p:sldId id="269" r:id="rId7"/>
    <p:sldId id="265" r:id="rId8"/>
    <p:sldId id="267" r:id="rId9"/>
    <p:sldId id="266" r:id="rId10"/>
    <p:sldId id="273" r:id="rId11"/>
    <p:sldId id="264" r:id="rId12"/>
    <p:sldId id="272" r:id="rId13"/>
    <p:sldId id="271" r:id="rId1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6" userDrawn="1">
          <p15:clr>
            <a:srgbClr val="A4A3A4"/>
          </p15:clr>
        </p15:guide>
        <p15:guide id="2" pos="721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A2E2"/>
    <a:srgbClr val="FDFEFD"/>
    <a:srgbClr val="939292"/>
    <a:srgbClr val="B5A8AF"/>
    <a:srgbClr val="8E7A85"/>
    <a:srgbClr val="00A2E2"/>
    <a:srgbClr val="B3A6AD"/>
    <a:srgbClr val="00833D"/>
    <a:srgbClr val="009AE6"/>
    <a:srgbClr val="E7A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FB4E190-0E10-4FAF-8BD2-55780D5D8418}" v="4" dt="2025-10-20T16:37:44.7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3" autoAdjust="0"/>
    <p:restoredTop sz="94640" autoAdjust="0"/>
  </p:normalViewPr>
  <p:slideViewPr>
    <p:cSldViewPr snapToGrid="0" showGuides="1">
      <p:cViewPr varScale="1">
        <p:scale>
          <a:sx n="81" d="100"/>
          <a:sy n="81" d="100"/>
        </p:scale>
        <p:origin x="30" y="270"/>
      </p:cViewPr>
      <p:guideLst>
        <p:guide orient="horz" pos="96"/>
        <p:guide pos="7219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tàlia  López" userId="dd901dbb-d62d-4bbc-a0e3-14088baa61ef" providerId="ADAL" clId="{00CC0F90-E511-4590-8CDD-A793BC47972E}"/>
    <pc:docChg chg="undo custSel addSld delSld modSld">
      <pc:chgData name="Natàlia  López" userId="dd901dbb-d62d-4bbc-a0e3-14088baa61ef" providerId="ADAL" clId="{00CC0F90-E511-4590-8CDD-A793BC47972E}" dt="2025-09-17T17:49:55.807" v="944" actId="34135"/>
      <pc:docMkLst>
        <pc:docMk/>
      </pc:docMkLst>
      <pc:sldChg chg="addSp delSp modSp mod">
        <pc:chgData name="Natàlia  López" userId="dd901dbb-d62d-4bbc-a0e3-14088baa61ef" providerId="ADAL" clId="{00CC0F90-E511-4590-8CDD-A793BC47972E}" dt="2025-09-17T17:49:55.807" v="944" actId="34135"/>
        <pc:sldMkLst>
          <pc:docMk/>
          <pc:sldMk cId="744342960" sldId="257"/>
        </pc:sldMkLst>
      </pc:sldChg>
      <pc:sldChg chg="modSp del mod">
        <pc:chgData name="Natàlia  López" userId="dd901dbb-d62d-4bbc-a0e3-14088baa61ef" providerId="ADAL" clId="{00CC0F90-E511-4590-8CDD-A793BC47972E}" dt="2025-09-10T15:05:15.730" v="79" actId="47"/>
        <pc:sldMkLst>
          <pc:docMk/>
          <pc:sldMk cId="3248124415" sldId="261"/>
        </pc:sldMkLst>
      </pc:sldChg>
      <pc:sldChg chg="del">
        <pc:chgData name="Natàlia  López" userId="dd901dbb-d62d-4bbc-a0e3-14088baa61ef" providerId="ADAL" clId="{00CC0F90-E511-4590-8CDD-A793BC47972E}" dt="2025-09-10T15:05:17.497" v="80" actId="47"/>
        <pc:sldMkLst>
          <pc:docMk/>
          <pc:sldMk cId="1950076786" sldId="262"/>
        </pc:sldMkLst>
      </pc:sldChg>
      <pc:sldChg chg="del">
        <pc:chgData name="Natàlia  López" userId="dd901dbb-d62d-4bbc-a0e3-14088baa61ef" providerId="ADAL" clId="{00CC0F90-E511-4590-8CDD-A793BC47972E}" dt="2025-09-10T15:17:21.620" v="146" actId="47"/>
        <pc:sldMkLst>
          <pc:docMk/>
          <pc:sldMk cId="1893222902" sldId="263"/>
        </pc:sldMkLst>
      </pc:sldChg>
      <pc:sldChg chg="addSp delSp modSp new add del mod setBg">
        <pc:chgData name="Natàlia  López" userId="dd901dbb-d62d-4bbc-a0e3-14088baa61ef" providerId="ADAL" clId="{00CC0F90-E511-4590-8CDD-A793BC47972E}" dt="2025-09-17T17:39:14.472" v="913" actId="34135"/>
        <pc:sldMkLst>
          <pc:docMk/>
          <pc:sldMk cId="2061159690" sldId="264"/>
        </pc:sldMkLst>
      </pc:sldChg>
      <pc:sldChg chg="add del">
        <pc:chgData name="Natàlia  López" userId="dd901dbb-d62d-4bbc-a0e3-14088baa61ef" providerId="ADAL" clId="{00CC0F90-E511-4590-8CDD-A793BC47972E}" dt="2025-09-10T15:20:07.461" v="166" actId="47"/>
        <pc:sldMkLst>
          <pc:docMk/>
          <pc:sldMk cId="3823818299" sldId="265"/>
        </pc:sldMkLst>
      </pc:sldChg>
      <pc:sldChg chg="add del">
        <pc:chgData name="Natàlia  López" userId="dd901dbb-d62d-4bbc-a0e3-14088baa61ef" providerId="ADAL" clId="{00CC0F90-E511-4590-8CDD-A793BC47972E}" dt="2025-09-10T15:20:06.611" v="165" actId="47"/>
        <pc:sldMkLst>
          <pc:docMk/>
          <pc:sldMk cId="3863168691" sldId="266"/>
        </pc:sldMkLst>
      </pc:sldChg>
      <pc:sldChg chg="add del">
        <pc:chgData name="Natàlia  López" userId="dd901dbb-d62d-4bbc-a0e3-14088baa61ef" providerId="ADAL" clId="{00CC0F90-E511-4590-8CDD-A793BC47972E}" dt="2025-09-10T15:20:05.487" v="164" actId="47"/>
        <pc:sldMkLst>
          <pc:docMk/>
          <pc:sldMk cId="1277059145" sldId="267"/>
        </pc:sldMkLst>
      </pc:sldChg>
    </pc:docChg>
  </pc:docChgLst>
  <pc:docChgLst>
    <pc:chgData name="J Bustamante" userId="483d57d6134271fc" providerId="LiveId" clId="{CAD88716-E668-42C5-AE64-D39BA6F423AE}"/>
    <pc:docChg chg="undo custSel addSld modSld sldOrd">
      <pc:chgData name="J Bustamante" userId="483d57d6134271fc" providerId="LiveId" clId="{CAD88716-E668-42C5-AE64-D39BA6F423AE}" dt="2025-10-21T22:15:55.255" v="2174" actId="20577"/>
      <pc:docMkLst>
        <pc:docMk/>
      </pc:docMkLst>
      <pc:sldChg chg="modSp mod modNotesTx">
        <pc:chgData name="J Bustamante" userId="483d57d6134271fc" providerId="LiveId" clId="{CAD88716-E668-42C5-AE64-D39BA6F423AE}" dt="2025-10-19T15:59:51.873" v="1702" actId="20577"/>
        <pc:sldMkLst>
          <pc:docMk/>
          <pc:sldMk cId="744342960" sldId="257"/>
        </pc:sldMkLst>
        <pc:spChg chg="mod">
          <ac:chgData name="J Bustamante" userId="483d57d6134271fc" providerId="LiveId" clId="{CAD88716-E668-42C5-AE64-D39BA6F423AE}" dt="2025-10-18T07:21:48.019" v="393" actId="1036"/>
          <ac:spMkLst>
            <pc:docMk/>
            <pc:sldMk cId="744342960" sldId="257"/>
            <ac:spMk id="8" creationId="{549B873C-3515-4A86-835D-7D739B3B6DA6}"/>
          </ac:spMkLst>
        </pc:spChg>
        <pc:spChg chg="mod">
          <ac:chgData name="J Bustamante" userId="483d57d6134271fc" providerId="LiveId" clId="{CAD88716-E668-42C5-AE64-D39BA6F423AE}" dt="2025-10-18T07:21:48.019" v="393" actId="1036"/>
          <ac:spMkLst>
            <pc:docMk/>
            <pc:sldMk cId="744342960" sldId="257"/>
            <ac:spMk id="9" creationId="{FBBD72F3-89DC-4AF5-9DBA-1D5B051362E5}"/>
          </ac:spMkLst>
        </pc:spChg>
        <pc:spChg chg="mod">
          <ac:chgData name="J Bustamante" userId="483d57d6134271fc" providerId="LiveId" clId="{CAD88716-E668-42C5-AE64-D39BA6F423AE}" dt="2025-10-18T07:21:48.019" v="393" actId="1036"/>
          <ac:spMkLst>
            <pc:docMk/>
            <pc:sldMk cId="744342960" sldId="257"/>
            <ac:spMk id="10" creationId="{436BE692-1C7E-44F3-BFF5-EF53613BC7EF}"/>
          </ac:spMkLst>
        </pc:spChg>
      </pc:sldChg>
      <pc:sldChg chg="addSp delSp modSp mod">
        <pc:chgData name="J Bustamante" userId="483d57d6134271fc" providerId="LiveId" clId="{CAD88716-E668-42C5-AE64-D39BA6F423AE}" dt="2025-10-18T08:44:16.117" v="1029" actId="478"/>
        <pc:sldMkLst>
          <pc:docMk/>
          <pc:sldMk cId="2061159690" sldId="264"/>
        </pc:sldMkLst>
      </pc:sldChg>
      <pc:sldChg chg="modSp mod modNotesTx">
        <pc:chgData name="J Bustamante" userId="483d57d6134271fc" providerId="LiveId" clId="{CAD88716-E668-42C5-AE64-D39BA6F423AE}" dt="2025-10-20T16:42:18.369" v="1836" actId="20577"/>
        <pc:sldMkLst>
          <pc:docMk/>
          <pc:sldMk cId="1573445227" sldId="265"/>
        </pc:sldMkLst>
        <pc:spChg chg="mod">
          <ac:chgData name="J Bustamante" userId="483d57d6134271fc" providerId="LiveId" clId="{CAD88716-E668-42C5-AE64-D39BA6F423AE}" dt="2025-10-20T16:42:18.369" v="1836" actId="20577"/>
          <ac:spMkLst>
            <pc:docMk/>
            <pc:sldMk cId="1573445227" sldId="265"/>
            <ac:spMk id="21" creationId="{00000000-0000-0000-0000-000000000000}"/>
          </ac:spMkLst>
        </pc:spChg>
      </pc:sldChg>
      <pc:sldChg chg="modSp mod">
        <pc:chgData name="J Bustamante" userId="483d57d6134271fc" providerId="LiveId" clId="{CAD88716-E668-42C5-AE64-D39BA6F423AE}" dt="2025-10-18T08:44:00.263" v="1026" actId="113"/>
        <pc:sldMkLst>
          <pc:docMk/>
          <pc:sldMk cId="1780055418" sldId="266"/>
        </pc:sldMkLst>
        <pc:spChg chg="mod">
          <ac:chgData name="J Bustamante" userId="483d57d6134271fc" providerId="LiveId" clId="{CAD88716-E668-42C5-AE64-D39BA6F423AE}" dt="2025-10-18T08:44:00.263" v="1026" actId="113"/>
          <ac:spMkLst>
            <pc:docMk/>
            <pc:sldMk cId="1780055418" sldId="266"/>
            <ac:spMk id="3" creationId="{00000000-0000-0000-0000-000000000000}"/>
          </ac:spMkLst>
        </pc:spChg>
      </pc:sldChg>
      <pc:sldChg chg="modSp mod modNotesTx">
        <pc:chgData name="J Bustamante" userId="483d57d6134271fc" providerId="LiveId" clId="{CAD88716-E668-42C5-AE64-D39BA6F423AE}" dt="2025-10-20T16:45:03.389" v="1889" actId="1035"/>
        <pc:sldMkLst>
          <pc:docMk/>
          <pc:sldMk cId="371927979" sldId="267"/>
        </pc:sldMkLst>
        <pc:spChg chg="mod">
          <ac:chgData name="J Bustamante" userId="483d57d6134271fc" providerId="LiveId" clId="{CAD88716-E668-42C5-AE64-D39BA6F423AE}" dt="2025-10-20T16:45:03.389" v="1889" actId="1035"/>
          <ac:spMkLst>
            <pc:docMk/>
            <pc:sldMk cId="371927979" sldId="267"/>
            <ac:spMk id="2" creationId="{00000000-0000-0000-0000-000000000000}"/>
          </ac:spMkLst>
        </pc:spChg>
        <pc:spChg chg="mod">
          <ac:chgData name="J Bustamante" userId="483d57d6134271fc" providerId="LiveId" clId="{CAD88716-E668-42C5-AE64-D39BA6F423AE}" dt="2025-10-20T16:44:58.636" v="1880" actId="1036"/>
          <ac:spMkLst>
            <pc:docMk/>
            <pc:sldMk cId="371927979" sldId="267"/>
            <ac:spMk id="3" creationId="{00000000-0000-0000-0000-000000000000}"/>
          </ac:spMkLst>
        </pc:spChg>
      </pc:sldChg>
      <pc:sldChg chg="modSp mod modNotesTx">
        <pc:chgData name="J Bustamante" userId="483d57d6134271fc" providerId="LiveId" clId="{CAD88716-E668-42C5-AE64-D39BA6F423AE}" dt="2025-10-20T22:07:00.746" v="2137" actId="20577"/>
        <pc:sldMkLst>
          <pc:docMk/>
          <pc:sldMk cId="1583117215" sldId="269"/>
        </pc:sldMkLst>
        <pc:spChg chg="mod">
          <ac:chgData name="J Bustamante" userId="483d57d6134271fc" providerId="LiveId" clId="{CAD88716-E668-42C5-AE64-D39BA6F423AE}" dt="2025-10-20T22:07:00.746" v="2137" actId="20577"/>
          <ac:spMkLst>
            <pc:docMk/>
            <pc:sldMk cId="1583117215" sldId="269"/>
            <ac:spMk id="21" creationId="{00000000-0000-0000-0000-000000000000}"/>
          </ac:spMkLst>
        </pc:spChg>
      </pc:sldChg>
      <pc:sldChg chg="modSp mod modNotesTx">
        <pc:chgData name="J Bustamante" userId="483d57d6134271fc" providerId="LiveId" clId="{CAD88716-E668-42C5-AE64-D39BA6F423AE}" dt="2025-10-21T22:15:55.255" v="2174" actId="20577"/>
        <pc:sldMkLst>
          <pc:docMk/>
          <pc:sldMk cId="3174094113" sldId="270"/>
        </pc:sldMkLst>
        <pc:spChg chg="mod">
          <ac:chgData name="J Bustamante" userId="483d57d6134271fc" providerId="LiveId" clId="{CAD88716-E668-42C5-AE64-D39BA6F423AE}" dt="2025-10-18T09:43:16.358" v="1226" actId="20577"/>
          <ac:spMkLst>
            <pc:docMk/>
            <pc:sldMk cId="3174094113" sldId="270"/>
            <ac:spMk id="2" creationId="{00000000-0000-0000-0000-000000000000}"/>
          </ac:spMkLst>
        </pc:spChg>
        <pc:spChg chg="mod">
          <ac:chgData name="J Bustamante" userId="483d57d6134271fc" providerId="LiveId" clId="{CAD88716-E668-42C5-AE64-D39BA6F423AE}" dt="2025-10-20T22:03:29.450" v="2124" actId="20577"/>
          <ac:spMkLst>
            <pc:docMk/>
            <pc:sldMk cId="3174094113" sldId="270"/>
            <ac:spMk id="21" creationId="{00000000-0000-0000-0000-000000000000}"/>
          </ac:spMkLst>
        </pc:spChg>
      </pc:sldChg>
      <pc:sldChg chg="add setBg">
        <pc:chgData name="J Bustamante" userId="483d57d6134271fc" providerId="LiveId" clId="{CAD88716-E668-42C5-AE64-D39BA6F423AE}" dt="2025-10-18T08:44:06.236" v="1027"/>
        <pc:sldMkLst>
          <pc:docMk/>
          <pc:sldMk cId="2844247662" sldId="271"/>
        </pc:sldMkLst>
      </pc:sldChg>
      <pc:sldChg chg="addSp delSp modSp add mod ord">
        <pc:chgData name="J Bustamante" userId="483d57d6134271fc" providerId="LiveId" clId="{CAD88716-E668-42C5-AE64-D39BA6F423AE}" dt="2025-10-18T08:44:48.468" v="1035"/>
        <pc:sldMkLst>
          <pc:docMk/>
          <pc:sldMk cId="4177928658" sldId="272"/>
        </pc:sldMkLst>
      </pc:sldChg>
      <pc:sldChg chg="addSp delSp modSp add mod">
        <pc:chgData name="J Bustamante" userId="483d57d6134271fc" providerId="LiveId" clId="{CAD88716-E668-42C5-AE64-D39BA6F423AE}" dt="2025-10-19T16:19:40.458" v="1755" actId="1076"/>
        <pc:sldMkLst>
          <pc:docMk/>
          <pc:sldMk cId="225216951" sldId="273"/>
        </pc:sldMkLst>
        <pc:picChg chg="add mod">
          <ac:chgData name="J Bustamante" userId="483d57d6134271fc" providerId="LiveId" clId="{CAD88716-E668-42C5-AE64-D39BA6F423AE}" dt="2025-10-19T16:19:40.458" v="1755" actId="1076"/>
          <ac:picMkLst>
            <pc:docMk/>
            <pc:sldMk cId="225216951" sldId="273"/>
            <ac:picMk id="10" creationId="{25DE0D70-6A9E-B005-937F-D205898B04DB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142CF5-E030-774D-B2EA-C0C9CE8AB83F}" type="datetimeFigureOut">
              <a:rPr lang="es-ES_tradnl" smtClean="0"/>
              <a:t>22/10/2025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/>
              <a:t>Haga clic para modificar los estilos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DDB702-3F96-104B-97B8-24107C5DB6B5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124231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Desde h cruces Plantear </a:t>
            </a:r>
            <a:r>
              <a:rPr lang="es-ES" dirty="0" err="1"/>
              <a:t>Est</a:t>
            </a:r>
            <a:r>
              <a:rPr lang="es-ES" dirty="0"/>
              <a:t> multicéntrico centrado en los resultados de los …propuesta desarrollada por el </a:t>
            </a:r>
            <a:r>
              <a:rPr lang="es-ES" dirty="0" err="1"/>
              <a:t>dr</a:t>
            </a:r>
            <a:r>
              <a:rPr lang="es-ES" dirty="0"/>
              <a:t> </a:t>
            </a:r>
            <a:r>
              <a:rPr lang="es-ES" dirty="0" err="1"/>
              <a:t>bausela</a:t>
            </a:r>
            <a:r>
              <a:rPr lang="es-ES" dirty="0"/>
              <a:t>, que por motivos </a:t>
            </a:r>
            <a:r>
              <a:rPr lang="es-ES" dirty="0" err="1"/>
              <a:t>pers</a:t>
            </a:r>
            <a:r>
              <a:rPr lang="es-ES" dirty="0"/>
              <a:t> no ha podido acudir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DDB702-3F96-104B-97B8-24107C5DB6B5}" type="slidenum">
              <a:rPr lang="es-ES_tradnl" smtClean="0"/>
              <a:t>1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5850631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Indicaciones y la demanda siguen creciendo. Indicaciones </a:t>
            </a:r>
            <a:r>
              <a:rPr lang="es-ES"/>
              <a:t>oncológicas ampliadas.</a:t>
            </a:r>
            <a:endParaRPr lang="es-ES" dirty="0"/>
          </a:p>
          <a:p>
            <a:r>
              <a:rPr lang="es-ES" dirty="0"/>
              <a:t>Estudios previos heterogéneos y metodológicamente </a:t>
            </a:r>
            <a:r>
              <a:rPr lang="es-ES" dirty="0" err="1"/>
              <a:t>emjorables</a:t>
            </a:r>
            <a:endParaRPr lang="es-ES" dirty="0"/>
          </a:p>
          <a:p>
            <a:r>
              <a:rPr lang="es-ES" dirty="0"/>
              <a:t>Cambio de mentalidad</a:t>
            </a:r>
          </a:p>
          <a:p>
            <a:r>
              <a:rPr lang="es-ES" dirty="0"/>
              <a:t>No es tema novedoso, pero tema no del todo resuelto, estudios heterogéneos en su diseño y desarrollo</a:t>
            </a:r>
          </a:p>
          <a:p>
            <a:r>
              <a:rPr lang="es-ES" dirty="0"/>
              <a:t>En el </a:t>
            </a:r>
            <a:r>
              <a:rPr lang="es-ES" dirty="0" err="1"/>
              <a:t>contecto</a:t>
            </a:r>
            <a:r>
              <a:rPr lang="es-ES" dirty="0"/>
              <a:t> actual, en el que ya podemos plantear  trasplantes con el objetivo de supervivencia pero no necesariamente de máxima supervivencia, escenario mas amplio que </a:t>
            </a:r>
          </a:p>
          <a:p>
            <a:r>
              <a:rPr lang="es-ES" dirty="0" err="1"/>
              <a:t>Organo</a:t>
            </a:r>
            <a:r>
              <a:rPr lang="es-ES" dirty="0"/>
              <a:t> suficiente para receptor mas o menos estándar con intención de resultados óptimos-&gt;resultados menos </a:t>
            </a:r>
            <a:r>
              <a:rPr lang="es-ES" dirty="0" err="1"/>
              <a:t>oprimos</a:t>
            </a:r>
            <a:r>
              <a:rPr lang="es-ES" dirty="0"/>
              <a:t> para pacientes previamente no contemplados o desestimados. </a:t>
            </a:r>
            <a:r>
              <a:rPr lang="en-US" dirty="0"/>
              <a:t>emphasizes the importance of proper matching. The resulting nomogram based on pre-transplant criteria allows for</a:t>
            </a:r>
          </a:p>
          <a:p>
            <a:r>
              <a:rPr lang="en-US" dirty="0"/>
              <a:t> the optimization of elderly donor/recipient matching to achieve satisfactory long-term results,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DDB702-3F96-104B-97B8-24107C5DB6B5}" type="slidenum">
              <a:rPr lang="es-ES_tradnl" smtClean="0"/>
              <a:t>2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067583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This insight is substantiated by data from the study</a:t>
            </a:r>
          </a:p>
          <a:p>
            <a:r>
              <a:rPr lang="en-US" dirty="0"/>
              <a:t> period spanning 2005 to 2023, where 596 grafts aged over 85 were offered, but only 76</a:t>
            </a:r>
          </a:p>
          <a:p>
            <a:r>
              <a:rPr lang="en-US" dirty="0"/>
              <a:t> (12.7%) were accepted,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DDB702-3F96-104B-97B8-24107C5DB6B5}" type="slidenum">
              <a:rPr lang="es-ES_tradnl" smtClean="0"/>
              <a:t>3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5321377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estudio de casos y controles </a:t>
            </a:r>
            <a:r>
              <a:rPr lang="es-ES" dirty="0" err="1"/>
              <a:t>emparejado.Los</a:t>
            </a:r>
            <a:r>
              <a:rPr lang="es-ES" dirty="0"/>
              <a:t> controles fueron emparejados a los casos en una razón de 1:1, teniendo en cuenta la clasificación ASA, la edad, el sexo, la fecha de la cirugía y el diagnóstico principal. ajustada por edad, género y periodo temporal.</a:t>
            </a:r>
            <a:r>
              <a:rPr lang="en-US" dirty="0"/>
              <a:t> propensity score</a:t>
            </a:r>
          </a:p>
          <a:p>
            <a:r>
              <a:rPr lang="en-US" dirty="0"/>
              <a:t> matching to the recipient’s gender, age, BMI, MELD score, redo-LT, LT indication, and cause of donor</a:t>
            </a:r>
          </a:p>
          <a:p>
            <a:r>
              <a:rPr lang="en-US" dirty="0"/>
              <a:t> death. </a:t>
            </a:r>
            <a:endParaRPr lang="es-ES" dirty="0"/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DDB702-3F96-104B-97B8-24107C5DB6B5}" type="slidenum">
              <a:rPr lang="es-ES_tradnl" smtClean="0"/>
              <a:t>4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118191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Comité de Ética de la Investigación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DDB702-3F96-104B-97B8-24107C5DB6B5}" type="slidenum">
              <a:rPr lang="es-ES_tradnl" smtClean="0"/>
              <a:t>5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928766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27BC1976-552D-404B-90A5-E758656BE9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Subtítol 2">
            <a:extLst>
              <a:ext uri="{FF2B5EF4-FFF2-40B4-BE49-F238E27FC236}">
                <a16:creationId xmlns:a16="http://schemas.microsoft.com/office/drawing/2014/main" id="{8510FC2B-7420-4C65-B6CB-3585F9A05B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a-ES"/>
              <a:t>Feu clic aquí per editar l'estil de subtítols del patró</a:t>
            </a:r>
            <a:endParaRPr lang="es-ES"/>
          </a:p>
        </p:txBody>
      </p:sp>
      <p:sp>
        <p:nvSpPr>
          <p:cNvPr id="4" name="Contenidor de data 3">
            <a:extLst>
              <a:ext uri="{FF2B5EF4-FFF2-40B4-BE49-F238E27FC236}">
                <a16:creationId xmlns:a16="http://schemas.microsoft.com/office/drawing/2014/main" id="{D4590F58-2EFA-41A9-B187-496A0BD3E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B4C61-E5E7-4A49-AD15-56B60ABDBED9}" type="datetimeFigureOut">
              <a:rPr lang="es-ES" smtClean="0"/>
              <a:t>22/10/2025</a:t>
            </a:fld>
            <a:endParaRPr lang="es-ES"/>
          </a:p>
        </p:txBody>
      </p:sp>
      <p:sp>
        <p:nvSpPr>
          <p:cNvPr id="5" name="Contenidor de peu de pàgina 4">
            <a:extLst>
              <a:ext uri="{FF2B5EF4-FFF2-40B4-BE49-F238E27FC236}">
                <a16:creationId xmlns:a16="http://schemas.microsoft.com/office/drawing/2014/main" id="{220EC747-C88C-4CC2-BABA-8FB6C18E8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>
            <a:extLst>
              <a:ext uri="{FF2B5EF4-FFF2-40B4-BE49-F238E27FC236}">
                <a16:creationId xmlns:a16="http://schemas.microsoft.com/office/drawing/2014/main" id="{72DBEF32-FEC4-4FF1-BE1B-742DB85CA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7EC0A-8B5F-471C-859B-A2399526919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77096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243472A5-B62D-468C-B223-BA49DE80DE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text vertical 2">
            <a:extLst>
              <a:ext uri="{FF2B5EF4-FFF2-40B4-BE49-F238E27FC236}">
                <a16:creationId xmlns:a16="http://schemas.microsoft.com/office/drawing/2014/main" id="{D5F50C75-E440-464A-9A96-B2577BC4D9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4" name="Contenidor de data 3">
            <a:extLst>
              <a:ext uri="{FF2B5EF4-FFF2-40B4-BE49-F238E27FC236}">
                <a16:creationId xmlns:a16="http://schemas.microsoft.com/office/drawing/2014/main" id="{C7FD6380-7672-4BBA-9F49-3A0C3064B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B4C61-E5E7-4A49-AD15-56B60ABDBED9}" type="datetimeFigureOut">
              <a:rPr lang="es-ES" smtClean="0"/>
              <a:t>22/10/2025</a:t>
            </a:fld>
            <a:endParaRPr lang="es-ES"/>
          </a:p>
        </p:txBody>
      </p:sp>
      <p:sp>
        <p:nvSpPr>
          <p:cNvPr id="5" name="Contenidor de peu de pàgina 4">
            <a:extLst>
              <a:ext uri="{FF2B5EF4-FFF2-40B4-BE49-F238E27FC236}">
                <a16:creationId xmlns:a16="http://schemas.microsoft.com/office/drawing/2014/main" id="{67BAFFA8-E3B6-4827-B730-1FFF0EB94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>
            <a:extLst>
              <a:ext uri="{FF2B5EF4-FFF2-40B4-BE49-F238E27FC236}">
                <a16:creationId xmlns:a16="http://schemas.microsoft.com/office/drawing/2014/main" id="{4321A892-AFD5-48BB-A2BD-EFFDA4349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7EC0A-8B5F-471C-859B-A2399526919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8848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>
            <a:extLst>
              <a:ext uri="{FF2B5EF4-FFF2-40B4-BE49-F238E27FC236}">
                <a16:creationId xmlns:a16="http://schemas.microsoft.com/office/drawing/2014/main" id="{6B0FDB24-FF4B-4507-B94B-B6B41F9DB1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text vertical 2">
            <a:extLst>
              <a:ext uri="{FF2B5EF4-FFF2-40B4-BE49-F238E27FC236}">
                <a16:creationId xmlns:a16="http://schemas.microsoft.com/office/drawing/2014/main" id="{7AEF3D80-7362-4211-A3CB-72793B7DA0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4" name="Contenidor de data 3">
            <a:extLst>
              <a:ext uri="{FF2B5EF4-FFF2-40B4-BE49-F238E27FC236}">
                <a16:creationId xmlns:a16="http://schemas.microsoft.com/office/drawing/2014/main" id="{B5F000D3-B29B-43EF-B763-0CB762952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B4C61-E5E7-4A49-AD15-56B60ABDBED9}" type="datetimeFigureOut">
              <a:rPr lang="es-ES" smtClean="0"/>
              <a:t>22/10/2025</a:t>
            </a:fld>
            <a:endParaRPr lang="es-ES"/>
          </a:p>
        </p:txBody>
      </p:sp>
      <p:sp>
        <p:nvSpPr>
          <p:cNvPr id="5" name="Contenidor de peu de pàgina 4">
            <a:extLst>
              <a:ext uri="{FF2B5EF4-FFF2-40B4-BE49-F238E27FC236}">
                <a16:creationId xmlns:a16="http://schemas.microsoft.com/office/drawing/2014/main" id="{4FBC1221-B80C-4906-A258-6FB861663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>
            <a:extLst>
              <a:ext uri="{FF2B5EF4-FFF2-40B4-BE49-F238E27FC236}">
                <a16:creationId xmlns:a16="http://schemas.microsoft.com/office/drawing/2014/main" id="{0ACF66C5-ED98-45A8-86F6-030487671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7EC0A-8B5F-471C-859B-A2399526919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1909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50D2C973-B21D-4094-B0C2-52EFE5DD7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contingut 2">
            <a:extLst>
              <a:ext uri="{FF2B5EF4-FFF2-40B4-BE49-F238E27FC236}">
                <a16:creationId xmlns:a16="http://schemas.microsoft.com/office/drawing/2014/main" id="{244D6D44-544D-47E2-9BEE-7BF0F1DE0E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4" name="Contenidor de data 3">
            <a:extLst>
              <a:ext uri="{FF2B5EF4-FFF2-40B4-BE49-F238E27FC236}">
                <a16:creationId xmlns:a16="http://schemas.microsoft.com/office/drawing/2014/main" id="{E83084C2-6CFA-4DD2-8814-2C519EB1A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B4C61-E5E7-4A49-AD15-56B60ABDBED9}" type="datetimeFigureOut">
              <a:rPr lang="es-ES" smtClean="0"/>
              <a:t>22/10/2025</a:t>
            </a:fld>
            <a:endParaRPr lang="es-ES"/>
          </a:p>
        </p:txBody>
      </p:sp>
      <p:sp>
        <p:nvSpPr>
          <p:cNvPr id="5" name="Contenidor de peu de pàgina 4">
            <a:extLst>
              <a:ext uri="{FF2B5EF4-FFF2-40B4-BE49-F238E27FC236}">
                <a16:creationId xmlns:a16="http://schemas.microsoft.com/office/drawing/2014/main" id="{E53766F8-44A5-43EA-81A4-38050A999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>
            <a:extLst>
              <a:ext uri="{FF2B5EF4-FFF2-40B4-BE49-F238E27FC236}">
                <a16:creationId xmlns:a16="http://schemas.microsoft.com/office/drawing/2014/main" id="{9E34AADA-DAE9-43A0-8F25-8830DB77E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7EC0A-8B5F-471C-859B-A2399526919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33556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EB261105-C4A3-41E4-89A3-0887E6A36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text 2">
            <a:extLst>
              <a:ext uri="{FF2B5EF4-FFF2-40B4-BE49-F238E27FC236}">
                <a16:creationId xmlns:a16="http://schemas.microsoft.com/office/drawing/2014/main" id="{9CAEB563-36D2-458A-84F2-391578D200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4" name="Contenidor de data 3">
            <a:extLst>
              <a:ext uri="{FF2B5EF4-FFF2-40B4-BE49-F238E27FC236}">
                <a16:creationId xmlns:a16="http://schemas.microsoft.com/office/drawing/2014/main" id="{8B754992-AE4E-4014-9CF6-447E85B71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B4C61-E5E7-4A49-AD15-56B60ABDBED9}" type="datetimeFigureOut">
              <a:rPr lang="es-ES" smtClean="0"/>
              <a:t>22/10/2025</a:t>
            </a:fld>
            <a:endParaRPr lang="es-ES"/>
          </a:p>
        </p:txBody>
      </p:sp>
      <p:sp>
        <p:nvSpPr>
          <p:cNvPr id="5" name="Contenidor de peu de pàgina 4">
            <a:extLst>
              <a:ext uri="{FF2B5EF4-FFF2-40B4-BE49-F238E27FC236}">
                <a16:creationId xmlns:a16="http://schemas.microsoft.com/office/drawing/2014/main" id="{8AAE71EA-526D-48B0-9492-F0CB86E60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>
            <a:extLst>
              <a:ext uri="{FF2B5EF4-FFF2-40B4-BE49-F238E27FC236}">
                <a16:creationId xmlns:a16="http://schemas.microsoft.com/office/drawing/2014/main" id="{37169CBD-DC79-40A2-831F-3271E625A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7EC0A-8B5F-471C-859B-A2399526919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75666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87A16D8D-EC92-463E-A920-B5FB91955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contingut 2">
            <a:extLst>
              <a:ext uri="{FF2B5EF4-FFF2-40B4-BE49-F238E27FC236}">
                <a16:creationId xmlns:a16="http://schemas.microsoft.com/office/drawing/2014/main" id="{AFD0A89D-9772-4ED7-94DC-C72E9559DD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4" name="Contenidor de contingut 3">
            <a:extLst>
              <a:ext uri="{FF2B5EF4-FFF2-40B4-BE49-F238E27FC236}">
                <a16:creationId xmlns:a16="http://schemas.microsoft.com/office/drawing/2014/main" id="{5A9EEC94-3222-417E-8B11-50CF221229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5" name="Contenidor de data 4">
            <a:extLst>
              <a:ext uri="{FF2B5EF4-FFF2-40B4-BE49-F238E27FC236}">
                <a16:creationId xmlns:a16="http://schemas.microsoft.com/office/drawing/2014/main" id="{C6BD9B9A-4378-4A7D-B6F0-94925DBED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B4C61-E5E7-4A49-AD15-56B60ABDBED9}" type="datetimeFigureOut">
              <a:rPr lang="es-ES" smtClean="0"/>
              <a:t>22/10/2025</a:t>
            </a:fld>
            <a:endParaRPr lang="es-ES"/>
          </a:p>
        </p:txBody>
      </p:sp>
      <p:sp>
        <p:nvSpPr>
          <p:cNvPr id="6" name="Contenidor de peu de pàgina 5">
            <a:extLst>
              <a:ext uri="{FF2B5EF4-FFF2-40B4-BE49-F238E27FC236}">
                <a16:creationId xmlns:a16="http://schemas.microsoft.com/office/drawing/2014/main" id="{8073DAB6-A25B-495F-94A7-10C23B925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Contenidor de número de diapositiva 6">
            <a:extLst>
              <a:ext uri="{FF2B5EF4-FFF2-40B4-BE49-F238E27FC236}">
                <a16:creationId xmlns:a16="http://schemas.microsoft.com/office/drawing/2014/main" id="{5742DA29-7D6E-4B87-9257-58251AB7C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7EC0A-8B5F-471C-859B-A2399526919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3309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DB7290C2-5103-4699-9DB8-E6B10DEFA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text 2">
            <a:extLst>
              <a:ext uri="{FF2B5EF4-FFF2-40B4-BE49-F238E27FC236}">
                <a16:creationId xmlns:a16="http://schemas.microsoft.com/office/drawing/2014/main" id="{144D9107-74C3-40D9-8013-827B377995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4" name="Contenidor de contingut 3">
            <a:extLst>
              <a:ext uri="{FF2B5EF4-FFF2-40B4-BE49-F238E27FC236}">
                <a16:creationId xmlns:a16="http://schemas.microsoft.com/office/drawing/2014/main" id="{4C1DFCE3-ECAE-4BA9-A424-DB6848BAB5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5" name="Contenidor de text 4">
            <a:extLst>
              <a:ext uri="{FF2B5EF4-FFF2-40B4-BE49-F238E27FC236}">
                <a16:creationId xmlns:a16="http://schemas.microsoft.com/office/drawing/2014/main" id="{18616FF1-DF4A-48F0-AE7A-29751463F2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6" name="Contenidor de contingut 5">
            <a:extLst>
              <a:ext uri="{FF2B5EF4-FFF2-40B4-BE49-F238E27FC236}">
                <a16:creationId xmlns:a16="http://schemas.microsoft.com/office/drawing/2014/main" id="{0652DB53-BC74-4273-B471-E9A59FF614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7" name="Contenidor de data 6">
            <a:extLst>
              <a:ext uri="{FF2B5EF4-FFF2-40B4-BE49-F238E27FC236}">
                <a16:creationId xmlns:a16="http://schemas.microsoft.com/office/drawing/2014/main" id="{98E6A4B9-EA90-45F4-927F-15E904810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B4C61-E5E7-4A49-AD15-56B60ABDBED9}" type="datetimeFigureOut">
              <a:rPr lang="es-ES" smtClean="0"/>
              <a:t>22/10/2025</a:t>
            </a:fld>
            <a:endParaRPr lang="es-ES"/>
          </a:p>
        </p:txBody>
      </p:sp>
      <p:sp>
        <p:nvSpPr>
          <p:cNvPr id="8" name="Contenidor de peu de pàgina 7">
            <a:extLst>
              <a:ext uri="{FF2B5EF4-FFF2-40B4-BE49-F238E27FC236}">
                <a16:creationId xmlns:a16="http://schemas.microsoft.com/office/drawing/2014/main" id="{ADD79A2E-FBC3-4A79-85CB-7E035FD8F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Contenidor de número de diapositiva 8">
            <a:extLst>
              <a:ext uri="{FF2B5EF4-FFF2-40B4-BE49-F238E27FC236}">
                <a16:creationId xmlns:a16="http://schemas.microsoft.com/office/drawing/2014/main" id="{DCBE3823-4226-465E-921D-6C434E08C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7EC0A-8B5F-471C-859B-A2399526919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6679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E0881551-52EF-4EE2-9F49-065A33C78D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data 2">
            <a:extLst>
              <a:ext uri="{FF2B5EF4-FFF2-40B4-BE49-F238E27FC236}">
                <a16:creationId xmlns:a16="http://schemas.microsoft.com/office/drawing/2014/main" id="{E99DEF33-9356-4062-A66A-79A19E9F0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B4C61-E5E7-4A49-AD15-56B60ABDBED9}" type="datetimeFigureOut">
              <a:rPr lang="es-ES" smtClean="0"/>
              <a:t>22/10/2025</a:t>
            </a:fld>
            <a:endParaRPr lang="es-ES"/>
          </a:p>
        </p:txBody>
      </p:sp>
      <p:sp>
        <p:nvSpPr>
          <p:cNvPr id="4" name="Contenidor de peu de pàgina 3">
            <a:extLst>
              <a:ext uri="{FF2B5EF4-FFF2-40B4-BE49-F238E27FC236}">
                <a16:creationId xmlns:a16="http://schemas.microsoft.com/office/drawing/2014/main" id="{ED3F0D8D-E5CD-4448-A0AB-0657D6120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Contenidor de número de diapositiva 4">
            <a:extLst>
              <a:ext uri="{FF2B5EF4-FFF2-40B4-BE49-F238E27FC236}">
                <a16:creationId xmlns:a16="http://schemas.microsoft.com/office/drawing/2014/main" id="{57DFE9E5-5740-4CBC-8605-6E8DCBBCA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7EC0A-8B5F-471C-859B-A2399526919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605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>
            <a:extLst>
              <a:ext uri="{FF2B5EF4-FFF2-40B4-BE49-F238E27FC236}">
                <a16:creationId xmlns:a16="http://schemas.microsoft.com/office/drawing/2014/main" id="{AD300EC6-671D-49B6-BD62-222D683DF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B4C61-E5E7-4A49-AD15-56B60ABDBED9}" type="datetimeFigureOut">
              <a:rPr lang="es-ES" smtClean="0"/>
              <a:t>22/10/2025</a:t>
            </a:fld>
            <a:endParaRPr lang="es-ES"/>
          </a:p>
        </p:txBody>
      </p:sp>
      <p:sp>
        <p:nvSpPr>
          <p:cNvPr id="3" name="Contenidor de peu de pàgina 2">
            <a:extLst>
              <a:ext uri="{FF2B5EF4-FFF2-40B4-BE49-F238E27FC236}">
                <a16:creationId xmlns:a16="http://schemas.microsoft.com/office/drawing/2014/main" id="{E738C492-DB8C-4AA1-8B9B-8DE12BF4A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Contenidor de número de diapositiva 3">
            <a:extLst>
              <a:ext uri="{FF2B5EF4-FFF2-40B4-BE49-F238E27FC236}">
                <a16:creationId xmlns:a16="http://schemas.microsoft.com/office/drawing/2014/main" id="{A2EA3598-70F3-4BFF-B672-6E5711ED0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7EC0A-8B5F-471C-859B-A2399526919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7951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9E686524-96B2-4928-939A-6DE1613BD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contingut 2">
            <a:extLst>
              <a:ext uri="{FF2B5EF4-FFF2-40B4-BE49-F238E27FC236}">
                <a16:creationId xmlns:a16="http://schemas.microsoft.com/office/drawing/2014/main" id="{D3EEC8C5-8257-440C-A6D1-9F8805D82E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4" name="Contenidor de text 3">
            <a:extLst>
              <a:ext uri="{FF2B5EF4-FFF2-40B4-BE49-F238E27FC236}">
                <a16:creationId xmlns:a16="http://schemas.microsoft.com/office/drawing/2014/main" id="{81C42115-A23F-408C-AC09-1E5554DD42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5" name="Contenidor de data 4">
            <a:extLst>
              <a:ext uri="{FF2B5EF4-FFF2-40B4-BE49-F238E27FC236}">
                <a16:creationId xmlns:a16="http://schemas.microsoft.com/office/drawing/2014/main" id="{3A7E07ED-0144-4C34-9DA2-5345705A0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B4C61-E5E7-4A49-AD15-56B60ABDBED9}" type="datetimeFigureOut">
              <a:rPr lang="es-ES" smtClean="0"/>
              <a:t>22/10/2025</a:t>
            </a:fld>
            <a:endParaRPr lang="es-ES"/>
          </a:p>
        </p:txBody>
      </p:sp>
      <p:sp>
        <p:nvSpPr>
          <p:cNvPr id="6" name="Contenidor de peu de pàgina 5">
            <a:extLst>
              <a:ext uri="{FF2B5EF4-FFF2-40B4-BE49-F238E27FC236}">
                <a16:creationId xmlns:a16="http://schemas.microsoft.com/office/drawing/2014/main" id="{3819EEE0-EA4B-4F79-A70C-172EE5B2F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Contenidor de número de diapositiva 6">
            <a:extLst>
              <a:ext uri="{FF2B5EF4-FFF2-40B4-BE49-F238E27FC236}">
                <a16:creationId xmlns:a16="http://schemas.microsoft.com/office/drawing/2014/main" id="{9DC2D7E1-9BEB-400F-81AA-85F5F9031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7EC0A-8B5F-471C-859B-A2399526919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51649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D8D45E6C-1241-4B7D-877A-FCD67914E5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'imatge 2">
            <a:extLst>
              <a:ext uri="{FF2B5EF4-FFF2-40B4-BE49-F238E27FC236}">
                <a16:creationId xmlns:a16="http://schemas.microsoft.com/office/drawing/2014/main" id="{73F9A1FB-B449-4B8F-BEC2-4992F7D3C3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Contenidor de text 3">
            <a:extLst>
              <a:ext uri="{FF2B5EF4-FFF2-40B4-BE49-F238E27FC236}">
                <a16:creationId xmlns:a16="http://schemas.microsoft.com/office/drawing/2014/main" id="{F9F0F620-9796-45F0-A985-3EDBE6E635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5" name="Contenidor de data 4">
            <a:extLst>
              <a:ext uri="{FF2B5EF4-FFF2-40B4-BE49-F238E27FC236}">
                <a16:creationId xmlns:a16="http://schemas.microsoft.com/office/drawing/2014/main" id="{BED0D63F-DDB6-4232-B462-9E7B87007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B4C61-E5E7-4A49-AD15-56B60ABDBED9}" type="datetimeFigureOut">
              <a:rPr lang="es-ES" smtClean="0"/>
              <a:t>22/10/2025</a:t>
            </a:fld>
            <a:endParaRPr lang="es-ES"/>
          </a:p>
        </p:txBody>
      </p:sp>
      <p:sp>
        <p:nvSpPr>
          <p:cNvPr id="6" name="Contenidor de peu de pàgina 5">
            <a:extLst>
              <a:ext uri="{FF2B5EF4-FFF2-40B4-BE49-F238E27FC236}">
                <a16:creationId xmlns:a16="http://schemas.microsoft.com/office/drawing/2014/main" id="{3847206A-3042-4F19-ADBA-D623CC912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Contenidor de número de diapositiva 6">
            <a:extLst>
              <a:ext uri="{FF2B5EF4-FFF2-40B4-BE49-F238E27FC236}">
                <a16:creationId xmlns:a16="http://schemas.microsoft.com/office/drawing/2014/main" id="{43A927B8-4A4B-4136-85B9-DF2078A48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7EC0A-8B5F-471C-859B-A2399526919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75780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>
            <a:extLst>
              <a:ext uri="{FF2B5EF4-FFF2-40B4-BE49-F238E27FC236}">
                <a16:creationId xmlns:a16="http://schemas.microsoft.com/office/drawing/2014/main" id="{21725F37-6E02-40DA-9EBF-1217BD875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text 2">
            <a:extLst>
              <a:ext uri="{FF2B5EF4-FFF2-40B4-BE49-F238E27FC236}">
                <a16:creationId xmlns:a16="http://schemas.microsoft.com/office/drawing/2014/main" id="{A5789F9F-B596-40B5-9AFE-4DB48D52ED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4" name="Contenidor de data 3">
            <a:extLst>
              <a:ext uri="{FF2B5EF4-FFF2-40B4-BE49-F238E27FC236}">
                <a16:creationId xmlns:a16="http://schemas.microsoft.com/office/drawing/2014/main" id="{F6C2EF27-A811-4C47-8E13-357917506D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CB4C61-E5E7-4A49-AD15-56B60ABDBED9}" type="datetimeFigureOut">
              <a:rPr lang="es-ES" smtClean="0"/>
              <a:t>22/10/2025</a:t>
            </a:fld>
            <a:endParaRPr lang="es-ES"/>
          </a:p>
        </p:txBody>
      </p:sp>
      <p:sp>
        <p:nvSpPr>
          <p:cNvPr id="5" name="Contenidor de peu de pàgina 4">
            <a:extLst>
              <a:ext uri="{FF2B5EF4-FFF2-40B4-BE49-F238E27FC236}">
                <a16:creationId xmlns:a16="http://schemas.microsoft.com/office/drawing/2014/main" id="{FCFB238A-684E-4047-806D-6A803B1885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Contenidor de número de diapositiva 5">
            <a:extLst>
              <a:ext uri="{FF2B5EF4-FFF2-40B4-BE49-F238E27FC236}">
                <a16:creationId xmlns:a16="http://schemas.microsoft.com/office/drawing/2014/main" id="{7DC266EC-0905-4BAA-A6BE-2770984EED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27EC0A-8B5F-471C-859B-A2399526919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68243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jpeg"/><Relationship Id="rId9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QuadreDeText 7">
            <a:extLst>
              <a:ext uri="{FF2B5EF4-FFF2-40B4-BE49-F238E27FC236}">
                <a16:creationId xmlns:a16="http://schemas.microsoft.com/office/drawing/2014/main" id="{549B873C-3515-4A86-835D-7D739B3B6DA6}"/>
              </a:ext>
            </a:extLst>
          </p:cNvPr>
          <p:cNvSpPr txBox="1"/>
          <p:nvPr/>
        </p:nvSpPr>
        <p:spPr>
          <a:xfrm>
            <a:off x="2519156" y="2239811"/>
            <a:ext cx="816267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200" dirty="0"/>
              <a:t>Propuesta de estudio multicéntrico</a:t>
            </a:r>
          </a:p>
          <a:p>
            <a:r>
              <a:rPr lang="es-ES_tradnl" sz="2400" b="1" dirty="0"/>
              <a:t>Análisis de supervivencia en pacientes trasplantados hepáticos con donantes mayores de 80 años en la era posterior a los antivirales de acción directa.</a:t>
            </a:r>
          </a:p>
        </p:txBody>
      </p:sp>
      <p:sp>
        <p:nvSpPr>
          <p:cNvPr id="9" name="QuadreDeText 8">
            <a:extLst>
              <a:ext uri="{FF2B5EF4-FFF2-40B4-BE49-F238E27FC236}">
                <a16:creationId xmlns:a16="http://schemas.microsoft.com/office/drawing/2014/main" id="{FBBD72F3-89DC-4AF5-9DBA-1D5B051362E5}"/>
              </a:ext>
            </a:extLst>
          </p:cNvPr>
          <p:cNvSpPr txBox="1"/>
          <p:nvPr/>
        </p:nvSpPr>
        <p:spPr>
          <a:xfrm>
            <a:off x="2568590" y="3800420"/>
            <a:ext cx="845922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i="1" dirty="0"/>
              <a:t>Alex </a:t>
            </a:r>
            <a:r>
              <a:rPr lang="es-ES" sz="2400" i="1" dirty="0" err="1"/>
              <a:t>Bausela</a:t>
            </a:r>
            <a:r>
              <a:rPr lang="es-ES" sz="2400" i="1" dirty="0"/>
              <a:t> Sainz  </a:t>
            </a:r>
            <a:endParaRPr lang="es-ES" sz="2200" i="1" dirty="0"/>
          </a:p>
          <a:p>
            <a:r>
              <a:rPr lang="es-ES" i="1" dirty="0"/>
              <a:t>Presentación: Javier Bustamante Schneider </a:t>
            </a:r>
          </a:p>
        </p:txBody>
      </p:sp>
      <p:sp>
        <p:nvSpPr>
          <p:cNvPr id="10" name="QuadreDeText 9">
            <a:extLst>
              <a:ext uri="{FF2B5EF4-FFF2-40B4-BE49-F238E27FC236}">
                <a16:creationId xmlns:a16="http://schemas.microsoft.com/office/drawing/2014/main" id="{436BE692-1C7E-44F3-BFF5-EF53613BC7EF}"/>
              </a:ext>
            </a:extLst>
          </p:cNvPr>
          <p:cNvSpPr txBox="1"/>
          <p:nvPr/>
        </p:nvSpPr>
        <p:spPr>
          <a:xfrm>
            <a:off x="2527405" y="4560734"/>
            <a:ext cx="41073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i="1" dirty="0"/>
              <a:t>Hospital Universitario Cruces</a:t>
            </a:r>
          </a:p>
        </p:txBody>
      </p:sp>
      <p:grpSp>
        <p:nvGrpSpPr>
          <p:cNvPr id="34" name="Grupo 33">
            <a:extLst>
              <a:ext uri="{FF2B5EF4-FFF2-40B4-BE49-F238E27FC236}">
                <a16:creationId xmlns:a16="http://schemas.microsoft.com/office/drawing/2014/main" id="{CB7C7E09-141D-6A7D-4638-6AB32664BB10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-581152" y="6332744"/>
            <a:ext cx="6093994" cy="400110"/>
            <a:chOff x="-321843" y="6376403"/>
            <a:chExt cx="6093994" cy="400110"/>
          </a:xfrm>
        </p:grpSpPr>
        <p:sp>
          <p:nvSpPr>
            <p:cNvPr id="12" name="QuadreDeText 11">
              <a:extLst>
                <a:ext uri="{FF2B5EF4-FFF2-40B4-BE49-F238E27FC236}">
                  <a16:creationId xmlns:a16="http://schemas.microsoft.com/office/drawing/2014/main" id="{4C9C88B0-3664-4D51-B1AE-97894215801F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-321843" y="6376403"/>
              <a:ext cx="6093994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s-ES" sz="2000" dirty="0">
                  <a:solidFill>
                    <a:srgbClr val="00A2E2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                  </a:t>
              </a:r>
              <a:r>
                <a:rPr lang="es-ES" sz="2000" dirty="0">
                  <a:solidFill>
                    <a:srgbClr val="01A2E2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@SETHepatico</a:t>
              </a:r>
              <a:endParaRPr lang="es-ES" sz="2000" dirty="0">
                <a:solidFill>
                  <a:srgbClr val="01A2E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30" name="Imagen 29" descr="Forma&#10;&#10;Descripción generada automáticamente con confianza media">
              <a:extLst>
                <a:ext uri="{FF2B5EF4-FFF2-40B4-BE49-F238E27FC236}">
                  <a16:creationId xmlns:a16="http://schemas.microsoft.com/office/drawing/2014/main" id="{F9BF114A-F667-F53C-2897-AFE620279E2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8523" y="6395787"/>
              <a:ext cx="353606" cy="361341"/>
            </a:xfrm>
            <a:prstGeom prst="rect">
              <a:avLst/>
            </a:prstGeom>
          </p:spPr>
        </p:pic>
      </p:grpSp>
      <p:grpSp>
        <p:nvGrpSpPr>
          <p:cNvPr id="23" name="Grupo 22">
            <a:extLst>
              <a:ext uri="{FF2B5EF4-FFF2-40B4-BE49-F238E27FC236}">
                <a16:creationId xmlns:a16="http://schemas.microsoft.com/office/drawing/2014/main" id="{4573649A-4D06-50A9-A148-06B158CBA7C0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774208" y="89715"/>
            <a:ext cx="9635320" cy="5561635"/>
            <a:chOff x="1774208" y="89715"/>
            <a:chExt cx="9635320" cy="5561635"/>
          </a:xfrm>
        </p:grpSpPr>
        <p:grpSp>
          <p:nvGrpSpPr>
            <p:cNvPr id="35" name="Grupo 34">
              <a:extLst>
                <a:ext uri="{FF2B5EF4-FFF2-40B4-BE49-F238E27FC236}">
                  <a16:creationId xmlns:a16="http://schemas.microsoft.com/office/drawing/2014/main" id="{DD7E468C-33FA-6B5A-6F3D-0CE90971984D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892299" y="1603015"/>
              <a:ext cx="9517229" cy="4048335"/>
              <a:chOff x="1850917" y="2093157"/>
              <a:chExt cx="9903230" cy="4048335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29E4D2F-480A-464B-8B69-EA25A631CE5D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850917" y="2093157"/>
                <a:ext cx="9678369" cy="3816364"/>
              </a:xfrm>
              <a:prstGeom prst="rect">
                <a:avLst/>
              </a:prstGeom>
              <a:noFill/>
              <a:ln w="76200">
                <a:solidFill>
                  <a:srgbClr val="B5A8A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6534C781-F462-4AAE-BB6D-C4898DD7DD2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075778" y="2325128"/>
                <a:ext cx="9678369" cy="3816364"/>
              </a:xfrm>
              <a:prstGeom prst="rect">
                <a:avLst/>
              </a:prstGeom>
              <a:noFill/>
              <a:ln w="76200">
                <a:solidFill>
                  <a:srgbClr val="00A2E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pic>
          <p:nvPicPr>
            <p:cNvPr id="2" name="Imagen 1" descr="Logotipo&#10;&#10;El contenido generado por IA puede ser incorrecto.">
              <a:extLst>
                <a:ext uri="{FF2B5EF4-FFF2-40B4-BE49-F238E27FC236}">
                  <a16:creationId xmlns:a16="http://schemas.microsoft.com/office/drawing/2014/main" id="{B2404EEB-D204-8471-5B22-F54D864C1026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3548"/>
            <a:stretch>
              <a:fillRect/>
            </a:stretch>
          </p:blipFill>
          <p:spPr bwMode="auto">
            <a:xfrm>
              <a:off x="1774208" y="89715"/>
              <a:ext cx="1434153" cy="1228725"/>
            </a:xfrm>
            <a:prstGeom prst="rect">
              <a:avLst/>
            </a:prstGeom>
            <a:noFill/>
          </p:spPr>
        </p:pic>
      </p:grpSp>
      <p:grpSp>
        <p:nvGrpSpPr>
          <p:cNvPr id="15" name="Grupo 14">
            <a:extLst>
              <a:ext uri="{FF2B5EF4-FFF2-40B4-BE49-F238E27FC236}">
                <a16:creationId xmlns:a16="http://schemas.microsoft.com/office/drawing/2014/main" id="{98F7769B-9EE6-74F7-E885-CDB2A3C83B36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536904" y="6161630"/>
            <a:ext cx="5111986" cy="592595"/>
            <a:chOff x="6948854" y="6151306"/>
            <a:chExt cx="5111986" cy="592595"/>
          </a:xfrm>
        </p:grpSpPr>
        <p:pic>
          <p:nvPicPr>
            <p:cNvPr id="4" name="Imagen 3" descr="Logotipo&#10;&#10;El contenido generado por IA puede ser incorrecto.">
              <a:extLst>
                <a:ext uri="{FF2B5EF4-FFF2-40B4-BE49-F238E27FC236}">
                  <a16:creationId xmlns:a16="http://schemas.microsoft.com/office/drawing/2014/main" id="{C57ED18D-EDD2-BAE8-05D2-71451C68A3AB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5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48854" y="6151306"/>
              <a:ext cx="1376351" cy="557401"/>
            </a:xfrm>
            <a:prstGeom prst="rect">
              <a:avLst/>
            </a:prstGeom>
          </p:spPr>
        </p:pic>
        <p:pic>
          <p:nvPicPr>
            <p:cNvPr id="11" name="Imagen 10" descr="Imagen que contiene Texto&#10;&#10;El contenido generado por IA puede ser incorrecto.">
              <a:extLst>
                <a:ext uri="{FF2B5EF4-FFF2-40B4-BE49-F238E27FC236}">
                  <a16:creationId xmlns:a16="http://schemas.microsoft.com/office/drawing/2014/main" id="{F6219342-D9F2-1843-82D6-E60FD434A113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6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61140" y="6201231"/>
              <a:ext cx="2005260" cy="484846"/>
            </a:xfrm>
            <a:prstGeom prst="rect">
              <a:avLst/>
            </a:prstGeom>
          </p:spPr>
        </p:pic>
        <p:pic>
          <p:nvPicPr>
            <p:cNvPr id="14" name="Imagen 13" descr="Logotipo, nombre de la empresa&#10;&#10;El contenido generado por IA puede ser incorrecto.">
              <a:extLst>
                <a:ext uri="{FF2B5EF4-FFF2-40B4-BE49-F238E27FC236}">
                  <a16:creationId xmlns:a16="http://schemas.microsoft.com/office/drawing/2014/main" id="{B10C55A9-4136-2523-55D8-8B6078EFA265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7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7323"/>
            <a:stretch>
              <a:fillRect/>
            </a:stretch>
          </p:blipFill>
          <p:spPr>
            <a:xfrm>
              <a:off x="10684489" y="6201231"/>
              <a:ext cx="1376351" cy="542670"/>
            </a:xfrm>
            <a:prstGeom prst="rect">
              <a:avLst/>
            </a:prstGeom>
          </p:spPr>
        </p:pic>
      </p:grpSp>
      <p:grpSp>
        <p:nvGrpSpPr>
          <p:cNvPr id="3" name="Grupo 2">
            <a:extLst>
              <a:ext uri="{FF2B5EF4-FFF2-40B4-BE49-F238E27FC236}">
                <a16:creationId xmlns:a16="http://schemas.microsoft.com/office/drawing/2014/main" id="{81C98ECB-557C-302A-7FDB-D3539DDD1EA4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86926" y="115481"/>
            <a:ext cx="11424607" cy="1161793"/>
            <a:chOff x="86926" y="115481"/>
            <a:chExt cx="11424607" cy="1161793"/>
          </a:xfrm>
        </p:grpSpPr>
        <p:pic>
          <p:nvPicPr>
            <p:cNvPr id="21" name="Imagen 20" descr="Forma&#10;&#10;El contenido generado por IA puede ser incorrecto.">
              <a:extLst>
                <a:ext uri="{FF2B5EF4-FFF2-40B4-BE49-F238E27FC236}">
                  <a16:creationId xmlns:a16="http://schemas.microsoft.com/office/drawing/2014/main" id="{B1827BE4-C0A2-2282-D627-4A61F55DE57A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8">
              <a:alphaModFix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3624"/>
            <a:stretch>
              <a:fillRect/>
            </a:stretch>
          </p:blipFill>
          <p:spPr>
            <a:xfrm>
              <a:off x="86926" y="115481"/>
              <a:ext cx="1633591" cy="1116236"/>
            </a:xfrm>
            <a:prstGeom prst="rect">
              <a:avLst/>
            </a:prstGeom>
          </p:spPr>
        </p:pic>
        <p:pic>
          <p:nvPicPr>
            <p:cNvPr id="27" name="Imagen 26">
              <a:extLst>
                <a:ext uri="{FF2B5EF4-FFF2-40B4-BE49-F238E27FC236}">
                  <a16:creationId xmlns:a16="http://schemas.microsoft.com/office/drawing/2014/main" id="{5683CDF3-5B64-B4E5-D0E7-4A0D07D07EBA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856096" y="115481"/>
              <a:ext cx="2217969" cy="1161793"/>
            </a:xfrm>
            <a:prstGeom prst="rect">
              <a:avLst/>
            </a:prstGeom>
          </p:spPr>
        </p:pic>
        <p:pic>
          <p:nvPicPr>
            <p:cNvPr id="32" name="Imagen 31">
              <a:extLst>
                <a:ext uri="{FF2B5EF4-FFF2-40B4-BE49-F238E27FC236}">
                  <a16:creationId xmlns:a16="http://schemas.microsoft.com/office/drawing/2014/main" id="{0B12695F-AD37-6349-27F9-41383D6BD57E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4127756" y="426292"/>
              <a:ext cx="1167575" cy="823142"/>
            </a:xfrm>
            <a:prstGeom prst="rect">
              <a:avLst/>
            </a:prstGeom>
          </p:spPr>
        </p:pic>
        <p:pic>
          <p:nvPicPr>
            <p:cNvPr id="37" name="Imagen 36" descr="Imagen que contiene Texto&#10;&#10;El contenido generado por IA puede ser incorrecto.">
              <a:extLst>
                <a:ext uri="{FF2B5EF4-FFF2-40B4-BE49-F238E27FC236}">
                  <a16:creationId xmlns:a16="http://schemas.microsoft.com/office/drawing/2014/main" id="{EEFA737A-7438-D830-E475-F98A4A5F7A5A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11" cstate="hqprint">
              <a:alphaModFix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33495" y="752527"/>
              <a:ext cx="1778038" cy="46608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443429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2491BB-85F3-82C6-C91D-C147291D31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upo 18">
            <a:extLst>
              <a:ext uri="{FF2B5EF4-FFF2-40B4-BE49-F238E27FC236}">
                <a16:creationId xmlns:a16="http://schemas.microsoft.com/office/drawing/2014/main" id="{53698E45-8B37-8780-F4EB-F7EEF9D8FD41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6106645"/>
            <a:ext cx="12192000" cy="683114"/>
            <a:chOff x="0" y="6106645"/>
            <a:chExt cx="12192000" cy="683114"/>
          </a:xfrm>
        </p:grpSpPr>
        <p:grpSp>
          <p:nvGrpSpPr>
            <p:cNvPr id="14" name="Grupo 13">
              <a:extLst>
                <a:ext uri="{FF2B5EF4-FFF2-40B4-BE49-F238E27FC236}">
                  <a16:creationId xmlns:a16="http://schemas.microsoft.com/office/drawing/2014/main" id="{659816BE-FEAB-B5B7-C1F7-7E0F1AA6489B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0" y="6106645"/>
              <a:ext cx="12192000" cy="683114"/>
              <a:chOff x="0" y="6174885"/>
              <a:chExt cx="12192000" cy="683114"/>
            </a:xfrm>
          </p:grpSpPr>
          <p:grpSp>
            <p:nvGrpSpPr>
              <p:cNvPr id="8" name="Grupo 7">
                <a:extLst>
                  <a:ext uri="{FF2B5EF4-FFF2-40B4-BE49-F238E27FC236}">
                    <a16:creationId xmlns:a16="http://schemas.microsoft.com/office/drawing/2014/main" id="{A2BBE6F5-CC07-6405-B332-F8016CD89A2A}"/>
                  </a:ext>
                </a:extLst>
              </p:cNvPr>
              <p:cNvGrpSpPr>
                <a:grpSpLocks noGrp="1" noUngrp="1" noRot="1" noMove="1" noResize="1"/>
              </p:cNvGrpSpPr>
              <p:nvPr/>
            </p:nvGrpSpPr>
            <p:grpSpPr>
              <a:xfrm>
                <a:off x="0" y="6174885"/>
                <a:ext cx="12192000" cy="665963"/>
                <a:chOff x="0" y="6174885"/>
                <a:chExt cx="12192000" cy="665963"/>
              </a:xfrm>
            </p:grpSpPr>
            <p:grpSp>
              <p:nvGrpSpPr>
                <p:cNvPr id="12" name="Grupo 11">
                  <a:extLst>
                    <a:ext uri="{FF2B5EF4-FFF2-40B4-BE49-F238E27FC236}">
                      <a16:creationId xmlns:a16="http://schemas.microsoft.com/office/drawing/2014/main" id="{549DA362-628B-200E-2761-5ED2EA580541}"/>
                    </a:ext>
                  </a:extLst>
                </p:cNvPr>
                <p:cNvGrpSpPr>
                  <a:grpSpLocks noGrp="1" noUngrp="1" noRot="1" noMove="1" noResize="1"/>
                </p:cNvGrpSpPr>
                <p:nvPr/>
              </p:nvGrpSpPr>
              <p:grpSpPr>
                <a:xfrm>
                  <a:off x="0" y="6174885"/>
                  <a:ext cx="12192000" cy="638667"/>
                  <a:chOff x="0" y="6174885"/>
                  <a:chExt cx="12192000" cy="638667"/>
                </a:xfrm>
              </p:grpSpPr>
              <p:cxnSp>
                <p:nvCxnSpPr>
                  <p:cNvPr id="5" name="Conector recto 4">
                    <a:extLst>
                      <a:ext uri="{FF2B5EF4-FFF2-40B4-BE49-F238E27FC236}">
                        <a16:creationId xmlns:a16="http://schemas.microsoft.com/office/drawing/2014/main" id="{46D29F34-BA61-0069-18DE-7855B81CD29E}"/>
                      </a:ext>
                    </a:extLst>
                  </p:cNvPr>
                  <p:cNvCxnSpPr>
                    <a:cxnSpLocks noGrp="1" noRot="1" noMove="1" noResize="1" noEditPoints="1" noAdjustHandles="1" noChangeArrowheads="1" noChangeShapeType="1"/>
                  </p:cNvCxnSpPr>
                  <p:nvPr/>
                </p:nvCxnSpPr>
                <p:spPr>
                  <a:xfrm>
                    <a:off x="0" y="6575756"/>
                    <a:ext cx="12192000" cy="0"/>
                  </a:xfrm>
                  <a:prstGeom prst="line">
                    <a:avLst/>
                  </a:prstGeom>
                  <a:ln w="76200">
                    <a:solidFill>
                      <a:srgbClr val="00A2E2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" name="Conector recto 5">
                    <a:extLst>
                      <a:ext uri="{FF2B5EF4-FFF2-40B4-BE49-F238E27FC236}">
                        <a16:creationId xmlns:a16="http://schemas.microsoft.com/office/drawing/2014/main" id="{F03A8881-076F-1830-C97C-E578CE554A5F}"/>
                      </a:ext>
                    </a:extLst>
                  </p:cNvPr>
                  <p:cNvCxnSpPr>
                    <a:cxnSpLocks noGrp="1" noRot="1" noMove="1" noResize="1" noEditPoints="1" noAdjustHandles="1" noChangeArrowheads="1" noChangeShapeType="1"/>
                  </p:cNvCxnSpPr>
                  <p:nvPr/>
                </p:nvCxnSpPr>
                <p:spPr>
                  <a:xfrm>
                    <a:off x="0" y="6716404"/>
                    <a:ext cx="12192000" cy="0"/>
                  </a:xfrm>
                  <a:prstGeom prst="line">
                    <a:avLst/>
                  </a:prstGeom>
                  <a:ln w="76200">
                    <a:solidFill>
                      <a:srgbClr val="8E7A85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9" name="Rectangle 16">
                    <a:extLst>
                      <a:ext uri="{FF2B5EF4-FFF2-40B4-BE49-F238E27FC236}">
                        <a16:creationId xmlns:a16="http://schemas.microsoft.com/office/drawing/2014/main" id="{9ECE3398-F8F8-ED8F-425C-28B4B5E05258}"/>
                      </a:ext>
                    </a:extLst>
                  </p:cNvPr>
                  <p:cNvSpPr>
                    <a:spLocks noGrp="1" noRot="1" noMove="1" noResize="1" noEditPoints="1" noAdjustHandles="1" noChangeArrowheads="1" noChangeShapeType="1"/>
                  </p:cNvSpPr>
                  <p:nvPr/>
                </p:nvSpPr>
                <p:spPr>
                  <a:xfrm>
                    <a:off x="207590" y="6174885"/>
                    <a:ext cx="2426428" cy="638667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</p:grpSp>
            <p:pic>
              <p:nvPicPr>
                <p:cNvPr id="7" name="Imagen 6">
                  <a:extLst>
                    <a:ext uri="{FF2B5EF4-FFF2-40B4-BE49-F238E27FC236}">
                      <a16:creationId xmlns:a16="http://schemas.microsoft.com/office/drawing/2014/main" id="{E06D822A-90D4-DE3C-95E6-FE4E4F2FC0C6}"/>
                    </a:ext>
                  </a:extLst>
                </p:cNvPr>
                <p:cNvPicPr>
                  <a:picLocks noGrp="1" noRot="1" noChangeAspect="1" noMove="1" noResize="1" noEditPoints="1" noAdjustHandles="1" noChangeArrowheads="1" noChangeShapeType="1" noCrop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367615" y="6202181"/>
                  <a:ext cx="1219274" cy="638667"/>
                </a:xfrm>
                <a:prstGeom prst="rect">
                  <a:avLst/>
                </a:prstGeom>
              </p:spPr>
            </p:pic>
          </p:grpSp>
          <p:pic>
            <p:nvPicPr>
              <p:cNvPr id="13" name="Imagen 12">
                <a:extLst>
                  <a:ext uri="{FF2B5EF4-FFF2-40B4-BE49-F238E27FC236}">
                    <a16:creationId xmlns:a16="http://schemas.microsoft.com/office/drawing/2014/main" id="{6D0543CC-326C-0A03-25D4-173A118A373E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59593" y="6202180"/>
                <a:ext cx="930237" cy="655819"/>
              </a:xfrm>
              <a:prstGeom prst="rect">
                <a:avLst/>
              </a:prstGeom>
            </p:spPr>
          </p:pic>
        </p:grpSp>
        <p:sp>
          <p:nvSpPr>
            <p:cNvPr id="15" name="Rectángulo 14">
              <a:extLst>
                <a:ext uri="{FF2B5EF4-FFF2-40B4-BE49-F238E27FC236}">
                  <a16:creationId xmlns:a16="http://schemas.microsoft.com/office/drawing/2014/main" id="{7034AE47-9E16-45C9-8154-6331B5828D3B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880979" y="6133940"/>
              <a:ext cx="2103431" cy="643098"/>
            </a:xfrm>
            <a:prstGeom prst="rect">
              <a:avLst/>
            </a:prstGeom>
            <a:solidFill>
              <a:srgbClr val="FDFEFD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6" name="Grupo 15">
            <a:extLst>
              <a:ext uri="{FF2B5EF4-FFF2-40B4-BE49-F238E27FC236}">
                <a16:creationId xmlns:a16="http://schemas.microsoft.com/office/drawing/2014/main" id="{187D0E86-5A36-0DE8-90F6-04948CE8DC9D}"/>
              </a:ext>
            </a:extLst>
          </p:cNvPr>
          <p:cNvGrpSpPr/>
          <p:nvPr/>
        </p:nvGrpSpPr>
        <p:grpSpPr>
          <a:xfrm>
            <a:off x="9165475" y="6364946"/>
            <a:ext cx="6093994" cy="400110"/>
            <a:chOff x="-321843" y="6376403"/>
            <a:chExt cx="6093994" cy="400110"/>
          </a:xfrm>
        </p:grpSpPr>
        <p:sp>
          <p:nvSpPr>
            <p:cNvPr id="17" name="QuadreDeText 11">
              <a:extLst>
                <a:ext uri="{FF2B5EF4-FFF2-40B4-BE49-F238E27FC236}">
                  <a16:creationId xmlns:a16="http://schemas.microsoft.com/office/drawing/2014/main" id="{F29026E9-E730-CE53-3507-F7524074A6A8}"/>
                </a:ext>
              </a:extLst>
            </p:cNvPr>
            <p:cNvSpPr txBox="1"/>
            <p:nvPr/>
          </p:nvSpPr>
          <p:spPr>
            <a:xfrm>
              <a:off x="-321843" y="6376403"/>
              <a:ext cx="6093994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s-ES" sz="2000" dirty="0">
                  <a:solidFill>
                    <a:srgbClr val="00A2E2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                  </a:t>
              </a:r>
              <a:r>
                <a:rPr lang="es-ES" sz="2000" dirty="0">
                  <a:solidFill>
                    <a:srgbClr val="01A2E2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@SETHepatico</a:t>
              </a:r>
              <a:endParaRPr lang="es-ES" sz="2000" dirty="0">
                <a:solidFill>
                  <a:srgbClr val="01A2E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8" name="Imagen 17" descr="Forma&#10;&#10;Descripción generada automáticamente con confianza media">
              <a:extLst>
                <a:ext uri="{FF2B5EF4-FFF2-40B4-BE49-F238E27FC236}">
                  <a16:creationId xmlns:a16="http://schemas.microsoft.com/office/drawing/2014/main" id="{26309687-2F94-388F-0015-53DA88A3E0E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hq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8523" y="6395787"/>
              <a:ext cx="353606" cy="361341"/>
            </a:xfrm>
            <a:prstGeom prst="rect">
              <a:avLst/>
            </a:prstGeom>
          </p:spPr>
        </p:pic>
      </p:grpSp>
      <p:sp>
        <p:nvSpPr>
          <p:cNvPr id="20" name="Título 19">
            <a:extLst>
              <a:ext uri="{FF2B5EF4-FFF2-40B4-BE49-F238E27FC236}">
                <a16:creationId xmlns:a16="http://schemas.microsoft.com/office/drawing/2014/main" id="{E6D4806E-5738-4DD1-5911-C78069F6F62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_tradnl" sz="6600" b="1" i="1" dirty="0">
                <a:solidFill>
                  <a:srgbClr val="0095DB"/>
                </a:solidFill>
                <a:latin typeface="+mn-lt"/>
                <a:ea typeface="Apple Chancery" charset="0"/>
                <a:cs typeface="Apple Chancery" charset="0"/>
              </a:rPr>
              <a:t>MUCHAS GRACIAS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C5B1605-66DD-8CBD-0CCF-B5F06F6599FC}"/>
              </a:ext>
            </a:extLst>
          </p:cNvPr>
          <p:cNvSpPr txBox="1"/>
          <p:nvPr/>
        </p:nvSpPr>
        <p:spPr>
          <a:xfrm>
            <a:off x="2250165" y="3638828"/>
            <a:ext cx="763081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/>
              <a:t>Análisis de los resultados del Registro Español de Trasplante Hepático según cohortes de edad e identificación de receptor ideal de donante mayor de 80 años.</a:t>
            </a:r>
          </a:p>
          <a:p>
            <a:r>
              <a:rPr lang="es-ES" dirty="0"/>
              <a:t>Fecha solicitud: mayo 2020</a:t>
            </a:r>
          </a:p>
          <a:p>
            <a:r>
              <a:rPr lang="es-ES" dirty="0"/>
              <a:t>Solicitante: </a:t>
            </a:r>
            <a:r>
              <a:rPr lang="es-ES" dirty="0" err="1"/>
              <a:t>Yilian</a:t>
            </a:r>
            <a:r>
              <a:rPr lang="es-ES" dirty="0"/>
              <a:t> </a:t>
            </a:r>
            <a:r>
              <a:rPr lang="es-ES" dirty="0" err="1"/>
              <a:t>Fundora</a:t>
            </a:r>
            <a:r>
              <a:rPr lang="es-ES" dirty="0"/>
              <a:t>. H. </a:t>
            </a:r>
            <a:r>
              <a:rPr lang="es-ES" dirty="0" err="1"/>
              <a:t>Clínic</a:t>
            </a:r>
            <a:r>
              <a:rPr lang="es-ES" dirty="0"/>
              <a:t>.</a:t>
            </a:r>
          </a:p>
          <a:p>
            <a:r>
              <a:rPr lang="es-ES" dirty="0"/>
              <a:t>Fuente de datos utilizada: RETH (actualizado a 31/12/2019).</a:t>
            </a:r>
          </a:p>
          <a:p>
            <a:r>
              <a:rPr lang="es-ES" dirty="0"/>
              <a:t>Gestión de datos por: Dra. Gloria de la Rosa. ONT. Secretaria del RETH. En proceso.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0BCB93A4-BE4E-0084-EBE0-63F4F8492B28}"/>
              </a:ext>
            </a:extLst>
          </p:cNvPr>
          <p:cNvSpPr txBox="1"/>
          <p:nvPr/>
        </p:nvSpPr>
        <p:spPr>
          <a:xfrm>
            <a:off x="1668042" y="245199"/>
            <a:ext cx="7630814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/>
              <a:t>Análisis comparativo de la supervivencia a largo plazo y mortalidad por causa de la publicación trasplantada hepática frente a la población general ajustada</a:t>
            </a:r>
          </a:p>
          <a:p>
            <a:r>
              <a:rPr lang="es-ES" dirty="0"/>
              <a:t>Fecha solicitud: mayo 2023</a:t>
            </a:r>
          </a:p>
          <a:p>
            <a:r>
              <a:rPr lang="es-ES" dirty="0"/>
              <a:t>Solicitante: Tomasso di Maira, HU La Fe</a:t>
            </a:r>
          </a:p>
          <a:p>
            <a:r>
              <a:rPr lang="es-ES" dirty="0"/>
              <a:t>Fuente de datos utilizada: SURUS-RETH.     </a:t>
            </a:r>
          </a:p>
          <a:p>
            <a:r>
              <a:rPr lang="es-ES" dirty="0"/>
              <a:t>Gestión de datos por: Dra. Gloria de la Rosa</a:t>
            </a:r>
          </a:p>
        </p:txBody>
      </p:sp>
    </p:spTree>
    <p:extLst>
      <p:ext uri="{BB962C8B-B14F-4D97-AF65-F5344CB8AC3E}">
        <p14:creationId xmlns:p14="http://schemas.microsoft.com/office/powerpoint/2010/main" val="2844247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upo 18">
            <a:extLst>
              <a:ext uri="{FF2B5EF4-FFF2-40B4-BE49-F238E27FC236}">
                <a16:creationId xmlns:a16="http://schemas.microsoft.com/office/drawing/2014/main" id="{B07D3D83-DD71-0E94-24F6-2761D11205FB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6106645"/>
            <a:ext cx="12192000" cy="683114"/>
            <a:chOff x="0" y="6106645"/>
            <a:chExt cx="12192000" cy="683114"/>
          </a:xfrm>
        </p:grpSpPr>
        <p:grpSp>
          <p:nvGrpSpPr>
            <p:cNvPr id="14" name="Grupo 13">
              <a:extLst>
                <a:ext uri="{FF2B5EF4-FFF2-40B4-BE49-F238E27FC236}">
                  <a16:creationId xmlns:a16="http://schemas.microsoft.com/office/drawing/2014/main" id="{6233B9EB-F28B-3C98-0109-B8A164C59E94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0" y="6106645"/>
              <a:ext cx="12192000" cy="683114"/>
              <a:chOff x="0" y="6174885"/>
              <a:chExt cx="12192000" cy="683114"/>
            </a:xfrm>
          </p:grpSpPr>
          <p:grpSp>
            <p:nvGrpSpPr>
              <p:cNvPr id="8" name="Grupo 7">
                <a:extLst>
                  <a:ext uri="{FF2B5EF4-FFF2-40B4-BE49-F238E27FC236}">
                    <a16:creationId xmlns:a16="http://schemas.microsoft.com/office/drawing/2014/main" id="{D1274183-201B-D470-C630-C0E18CA75B68}"/>
                  </a:ext>
                </a:extLst>
              </p:cNvPr>
              <p:cNvGrpSpPr>
                <a:grpSpLocks noGrp="1" noUngrp="1" noRot="1" noMove="1" noResize="1"/>
              </p:cNvGrpSpPr>
              <p:nvPr/>
            </p:nvGrpSpPr>
            <p:grpSpPr>
              <a:xfrm>
                <a:off x="0" y="6174885"/>
                <a:ext cx="12192000" cy="665963"/>
                <a:chOff x="0" y="6174885"/>
                <a:chExt cx="12192000" cy="665963"/>
              </a:xfrm>
            </p:grpSpPr>
            <p:grpSp>
              <p:nvGrpSpPr>
                <p:cNvPr id="12" name="Grupo 11">
                  <a:extLst>
                    <a:ext uri="{FF2B5EF4-FFF2-40B4-BE49-F238E27FC236}">
                      <a16:creationId xmlns:a16="http://schemas.microsoft.com/office/drawing/2014/main" id="{988AA126-BE99-6C4F-775D-F08CDA7CE669}"/>
                    </a:ext>
                  </a:extLst>
                </p:cNvPr>
                <p:cNvGrpSpPr>
                  <a:grpSpLocks noGrp="1" noUngrp="1" noRot="1" noMove="1" noResize="1"/>
                </p:cNvGrpSpPr>
                <p:nvPr/>
              </p:nvGrpSpPr>
              <p:grpSpPr>
                <a:xfrm>
                  <a:off x="0" y="6174885"/>
                  <a:ext cx="12192000" cy="638667"/>
                  <a:chOff x="0" y="6174885"/>
                  <a:chExt cx="12192000" cy="638667"/>
                </a:xfrm>
              </p:grpSpPr>
              <p:cxnSp>
                <p:nvCxnSpPr>
                  <p:cNvPr id="5" name="Conector recto 4">
                    <a:extLst>
                      <a:ext uri="{FF2B5EF4-FFF2-40B4-BE49-F238E27FC236}">
                        <a16:creationId xmlns:a16="http://schemas.microsoft.com/office/drawing/2014/main" id="{73E1E27A-284F-2F98-EC72-EEB575422C4B}"/>
                      </a:ext>
                    </a:extLst>
                  </p:cNvPr>
                  <p:cNvCxnSpPr>
                    <a:cxnSpLocks noGrp="1" noRot="1" noMove="1" noResize="1" noEditPoints="1" noAdjustHandles="1" noChangeArrowheads="1" noChangeShapeType="1"/>
                  </p:cNvCxnSpPr>
                  <p:nvPr/>
                </p:nvCxnSpPr>
                <p:spPr>
                  <a:xfrm>
                    <a:off x="0" y="6575756"/>
                    <a:ext cx="12192000" cy="0"/>
                  </a:xfrm>
                  <a:prstGeom prst="line">
                    <a:avLst/>
                  </a:prstGeom>
                  <a:ln w="76200">
                    <a:solidFill>
                      <a:srgbClr val="00A2E2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" name="Conector recto 5">
                    <a:extLst>
                      <a:ext uri="{FF2B5EF4-FFF2-40B4-BE49-F238E27FC236}">
                        <a16:creationId xmlns:a16="http://schemas.microsoft.com/office/drawing/2014/main" id="{E7EA28C8-083A-D7C8-38D4-7C3EDC5BA7CB}"/>
                      </a:ext>
                    </a:extLst>
                  </p:cNvPr>
                  <p:cNvCxnSpPr>
                    <a:cxnSpLocks noGrp="1" noRot="1" noMove="1" noResize="1" noEditPoints="1" noAdjustHandles="1" noChangeArrowheads="1" noChangeShapeType="1"/>
                  </p:cNvCxnSpPr>
                  <p:nvPr/>
                </p:nvCxnSpPr>
                <p:spPr>
                  <a:xfrm>
                    <a:off x="0" y="6716404"/>
                    <a:ext cx="12192000" cy="0"/>
                  </a:xfrm>
                  <a:prstGeom prst="line">
                    <a:avLst/>
                  </a:prstGeom>
                  <a:ln w="76200">
                    <a:solidFill>
                      <a:srgbClr val="8E7A85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9" name="Rectangle 16">
                    <a:extLst>
                      <a:ext uri="{FF2B5EF4-FFF2-40B4-BE49-F238E27FC236}">
                        <a16:creationId xmlns:a16="http://schemas.microsoft.com/office/drawing/2014/main" id="{F6F55DDD-B0C7-7220-181B-6BB1DCECE138}"/>
                      </a:ext>
                    </a:extLst>
                  </p:cNvPr>
                  <p:cNvSpPr>
                    <a:spLocks noGrp="1" noRot="1" noMove="1" noResize="1" noEditPoints="1" noAdjustHandles="1" noChangeArrowheads="1" noChangeShapeType="1"/>
                  </p:cNvSpPr>
                  <p:nvPr/>
                </p:nvSpPr>
                <p:spPr>
                  <a:xfrm>
                    <a:off x="207590" y="6174885"/>
                    <a:ext cx="2426428" cy="638667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</p:grpSp>
            <p:pic>
              <p:nvPicPr>
                <p:cNvPr id="7" name="Imagen 6">
                  <a:extLst>
                    <a:ext uri="{FF2B5EF4-FFF2-40B4-BE49-F238E27FC236}">
                      <a16:creationId xmlns:a16="http://schemas.microsoft.com/office/drawing/2014/main" id="{74F0F592-9844-FA18-52BB-5BB4E4AAB2A9}"/>
                    </a:ext>
                  </a:extLst>
                </p:cNvPr>
                <p:cNvPicPr>
                  <a:picLocks noGrp="1" noRot="1" noChangeAspect="1" noMove="1" noResize="1" noEditPoints="1" noAdjustHandles="1" noChangeArrowheads="1" noChangeShapeType="1" noCrop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367615" y="6202181"/>
                  <a:ext cx="1219274" cy="638667"/>
                </a:xfrm>
                <a:prstGeom prst="rect">
                  <a:avLst/>
                </a:prstGeom>
              </p:spPr>
            </p:pic>
          </p:grpSp>
          <p:pic>
            <p:nvPicPr>
              <p:cNvPr id="13" name="Imagen 12">
                <a:extLst>
                  <a:ext uri="{FF2B5EF4-FFF2-40B4-BE49-F238E27FC236}">
                    <a16:creationId xmlns:a16="http://schemas.microsoft.com/office/drawing/2014/main" id="{F89BC2B4-3348-06C2-1B06-5DDC92BBCABF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559593" y="6202180"/>
                <a:ext cx="930237" cy="655819"/>
              </a:xfrm>
              <a:prstGeom prst="rect">
                <a:avLst/>
              </a:prstGeom>
            </p:spPr>
          </p:pic>
        </p:grpSp>
        <p:sp>
          <p:nvSpPr>
            <p:cNvPr id="15" name="Rectángulo 14">
              <a:extLst>
                <a:ext uri="{FF2B5EF4-FFF2-40B4-BE49-F238E27FC236}">
                  <a16:creationId xmlns:a16="http://schemas.microsoft.com/office/drawing/2014/main" id="{D2347C3B-5AFA-CB4E-5459-55EE8FDE6824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880979" y="6133940"/>
              <a:ext cx="2103431" cy="643098"/>
            </a:xfrm>
            <a:prstGeom prst="rect">
              <a:avLst/>
            </a:prstGeom>
            <a:solidFill>
              <a:srgbClr val="FDFEFD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6" name="Grupo 15">
            <a:extLst>
              <a:ext uri="{FF2B5EF4-FFF2-40B4-BE49-F238E27FC236}">
                <a16:creationId xmlns:a16="http://schemas.microsoft.com/office/drawing/2014/main" id="{1AB20A96-2FF3-0F6C-BA52-8626D9FC3AE5}"/>
              </a:ext>
            </a:extLst>
          </p:cNvPr>
          <p:cNvGrpSpPr/>
          <p:nvPr/>
        </p:nvGrpSpPr>
        <p:grpSpPr>
          <a:xfrm>
            <a:off x="9165475" y="6364946"/>
            <a:ext cx="6093994" cy="400110"/>
            <a:chOff x="-321843" y="6376403"/>
            <a:chExt cx="6093994" cy="400110"/>
          </a:xfrm>
        </p:grpSpPr>
        <p:sp>
          <p:nvSpPr>
            <p:cNvPr id="17" name="QuadreDeText 11">
              <a:extLst>
                <a:ext uri="{FF2B5EF4-FFF2-40B4-BE49-F238E27FC236}">
                  <a16:creationId xmlns:a16="http://schemas.microsoft.com/office/drawing/2014/main" id="{A8CEE999-1BAE-7A3D-A5A4-4F1BB83C843A}"/>
                </a:ext>
              </a:extLst>
            </p:cNvPr>
            <p:cNvSpPr txBox="1"/>
            <p:nvPr/>
          </p:nvSpPr>
          <p:spPr>
            <a:xfrm>
              <a:off x="-321843" y="6376403"/>
              <a:ext cx="6093994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s-ES" sz="2000" dirty="0">
                  <a:solidFill>
                    <a:srgbClr val="00A2E2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                  </a:t>
              </a:r>
              <a:r>
                <a:rPr lang="es-ES" sz="2000" dirty="0">
                  <a:solidFill>
                    <a:srgbClr val="01A2E2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@SETHepatico</a:t>
              </a:r>
              <a:endParaRPr lang="es-ES" sz="2000" dirty="0">
                <a:solidFill>
                  <a:srgbClr val="01A2E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8" name="Imagen 17" descr="Forma&#10;&#10;Descripción generada automáticamente con confianza media">
              <a:extLst>
                <a:ext uri="{FF2B5EF4-FFF2-40B4-BE49-F238E27FC236}">
                  <a16:creationId xmlns:a16="http://schemas.microsoft.com/office/drawing/2014/main" id="{984BF5FC-3048-FCCB-D3CF-F55C8A7424D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hq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8523" y="6395787"/>
              <a:ext cx="353606" cy="361341"/>
            </a:xfrm>
            <a:prstGeom prst="rect">
              <a:avLst/>
            </a:prstGeom>
          </p:spPr>
        </p:pic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/>
              <a:t>Justificación del estudio</a:t>
            </a:r>
            <a:endParaRPr lang="es-ES_tradnl" dirty="0"/>
          </a:p>
        </p:txBody>
      </p:sp>
      <p:sp>
        <p:nvSpPr>
          <p:cNvPr id="21" name="Marcador de contenido 2"/>
          <p:cNvSpPr>
            <a:spLocks noGrp="1"/>
          </p:cNvSpPr>
          <p:nvPr>
            <p:ph idx="1"/>
          </p:nvPr>
        </p:nvSpPr>
        <p:spPr>
          <a:xfrm>
            <a:off x="401651" y="1470025"/>
            <a:ext cx="11054896" cy="4028637"/>
          </a:xfrm>
        </p:spPr>
        <p:txBody>
          <a:bodyPr>
            <a:normAutofit/>
          </a:bodyPr>
          <a:lstStyle/>
          <a:p>
            <a:pPr marL="3657600" lvl="8" indent="0">
              <a:buNone/>
            </a:pPr>
            <a:endParaRPr lang="es-ES_tradnl" sz="600" dirty="0"/>
          </a:p>
          <a:p>
            <a:pPr lvl="1"/>
            <a:r>
              <a:rPr lang="es-ES_tradnl" sz="2200" b="1" dirty="0">
                <a:solidFill>
                  <a:srgbClr val="01A2E2"/>
                </a:solidFill>
              </a:rPr>
              <a:t>Órganos para trasplante hepático: recurso siempre limitado por demanda en continua expansión</a:t>
            </a:r>
          </a:p>
          <a:p>
            <a:pPr marL="914400" lvl="2" indent="0">
              <a:buNone/>
            </a:pPr>
            <a:r>
              <a:rPr lang="es-ES_tradnl" dirty="0">
                <a:solidFill>
                  <a:schemeClr val="tx1">
                    <a:lumMod val="85000"/>
                    <a:lumOff val="15000"/>
                  </a:schemeClr>
                </a:solidFill>
              </a:rPr>
              <a:t>- Ampliación edad receptores, nuevas indicaciones, indicaciones no estándar,…</a:t>
            </a:r>
          </a:p>
          <a:p>
            <a:pPr lvl="1"/>
            <a:r>
              <a:rPr lang="es-ES_tradnl" sz="2200" b="1" dirty="0">
                <a:solidFill>
                  <a:srgbClr val="01A2E2"/>
                </a:solidFill>
              </a:rPr>
              <a:t>Heterogeneidad de estudios en donantes hepáticos </a:t>
            </a:r>
            <a:r>
              <a:rPr lang="es-ES_tradnl" sz="2200" b="1" i="1" dirty="0">
                <a:solidFill>
                  <a:srgbClr val="01A2E2"/>
                </a:solidFill>
              </a:rPr>
              <a:t>de edad avanzada</a:t>
            </a:r>
          </a:p>
          <a:p>
            <a:pPr marL="914400" lvl="2" indent="0">
              <a:buNone/>
            </a:pPr>
            <a:r>
              <a:rPr lang="es-ES_tradnl" dirty="0">
                <a:solidFill>
                  <a:schemeClr val="tx1">
                    <a:lumMod val="85000"/>
                    <a:lumOff val="15000"/>
                  </a:schemeClr>
                </a:solidFill>
              </a:rPr>
              <a:t>- Definición variable, series cortas, estudios </a:t>
            </a:r>
            <a:r>
              <a:rPr lang="es-ES_tradnl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unicéntricos</a:t>
            </a:r>
            <a:r>
              <a:rPr lang="es-ES_tradnl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distintas épocas, seguimiento </a:t>
            </a:r>
            <a:r>
              <a:rPr lang="es-ES_tradnl" sz="2400" dirty="0">
                <a:solidFill>
                  <a:schemeClr val="bg1"/>
                </a:solidFill>
              </a:rPr>
              <a:t>..</a:t>
            </a:r>
            <a:r>
              <a:rPr lang="es-ES_tradnl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insuficiente, criterios de aceptación,…</a:t>
            </a:r>
          </a:p>
          <a:p>
            <a:pPr lvl="1"/>
            <a:r>
              <a:rPr lang="es-ES_tradnl" sz="2200" b="1" dirty="0">
                <a:solidFill>
                  <a:srgbClr val="01A2E2"/>
                </a:solidFill>
              </a:rPr>
              <a:t>El futuro inmediato del trasplante hepático requerirá considerar los donantes </a:t>
            </a:r>
            <a:r>
              <a:rPr lang="es-ES_tradnl" sz="2200" b="1" i="1" dirty="0">
                <a:solidFill>
                  <a:srgbClr val="01A2E2"/>
                </a:solidFill>
              </a:rPr>
              <a:t>de edad avanzada </a:t>
            </a:r>
            <a:r>
              <a:rPr lang="es-ES_tradnl" sz="2200" b="1" dirty="0">
                <a:solidFill>
                  <a:srgbClr val="01A2E2"/>
                </a:solidFill>
              </a:rPr>
              <a:t>como un potencial recurso para un perfil específico de receptores</a:t>
            </a:r>
          </a:p>
          <a:p>
            <a:pPr lvl="2">
              <a:buFontTx/>
              <a:buChar char="-"/>
            </a:pPr>
            <a:r>
              <a:rPr lang="es-ES_tradnl" sz="2000" dirty="0"/>
              <a:t>Órganos de donantes de edad avanzada</a:t>
            </a:r>
            <a:r>
              <a:rPr lang="es-ES_tradnl" dirty="0"/>
              <a:t> </a:t>
            </a:r>
            <a:r>
              <a:rPr lang="es-ES_tradnl" sz="2000" dirty="0"/>
              <a:t>para uso general</a:t>
            </a:r>
          </a:p>
          <a:p>
            <a:pPr lvl="2">
              <a:buFontTx/>
              <a:buChar char="-"/>
            </a:pPr>
            <a:r>
              <a:rPr lang="es-ES_tradnl" dirty="0"/>
              <a:t>Órganos de donantes de edad avanzada para receptores añosos</a:t>
            </a:r>
          </a:p>
          <a:p>
            <a:pPr lvl="2">
              <a:buFontTx/>
              <a:buChar char="-"/>
            </a:pPr>
            <a:r>
              <a:rPr lang="es-ES_tradnl" dirty="0"/>
              <a:t>¿Órganos de donantes de edad avanzada para indicaciones no estándar?</a:t>
            </a:r>
          </a:p>
        </p:txBody>
      </p:sp>
    </p:spTree>
    <p:extLst>
      <p:ext uri="{BB962C8B-B14F-4D97-AF65-F5344CB8AC3E}">
        <p14:creationId xmlns:p14="http://schemas.microsoft.com/office/powerpoint/2010/main" val="3174094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upo 18">
            <a:extLst>
              <a:ext uri="{FF2B5EF4-FFF2-40B4-BE49-F238E27FC236}">
                <a16:creationId xmlns:a16="http://schemas.microsoft.com/office/drawing/2014/main" id="{B07D3D83-DD71-0E94-24F6-2761D11205FB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6106645"/>
            <a:ext cx="12192000" cy="683114"/>
            <a:chOff x="0" y="6106645"/>
            <a:chExt cx="12192000" cy="683114"/>
          </a:xfrm>
        </p:grpSpPr>
        <p:grpSp>
          <p:nvGrpSpPr>
            <p:cNvPr id="14" name="Grupo 13">
              <a:extLst>
                <a:ext uri="{FF2B5EF4-FFF2-40B4-BE49-F238E27FC236}">
                  <a16:creationId xmlns:a16="http://schemas.microsoft.com/office/drawing/2014/main" id="{6233B9EB-F28B-3C98-0109-B8A164C59E94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0" y="6106645"/>
              <a:ext cx="12192000" cy="683114"/>
              <a:chOff x="0" y="6174885"/>
              <a:chExt cx="12192000" cy="683114"/>
            </a:xfrm>
          </p:grpSpPr>
          <p:grpSp>
            <p:nvGrpSpPr>
              <p:cNvPr id="8" name="Grupo 7">
                <a:extLst>
                  <a:ext uri="{FF2B5EF4-FFF2-40B4-BE49-F238E27FC236}">
                    <a16:creationId xmlns:a16="http://schemas.microsoft.com/office/drawing/2014/main" id="{D1274183-201B-D470-C630-C0E18CA75B68}"/>
                  </a:ext>
                </a:extLst>
              </p:cNvPr>
              <p:cNvGrpSpPr>
                <a:grpSpLocks noGrp="1" noUngrp="1" noRot="1" noMove="1" noResize="1"/>
              </p:cNvGrpSpPr>
              <p:nvPr/>
            </p:nvGrpSpPr>
            <p:grpSpPr>
              <a:xfrm>
                <a:off x="0" y="6174885"/>
                <a:ext cx="12192000" cy="665963"/>
                <a:chOff x="0" y="6174885"/>
                <a:chExt cx="12192000" cy="665963"/>
              </a:xfrm>
            </p:grpSpPr>
            <p:grpSp>
              <p:nvGrpSpPr>
                <p:cNvPr id="12" name="Grupo 11">
                  <a:extLst>
                    <a:ext uri="{FF2B5EF4-FFF2-40B4-BE49-F238E27FC236}">
                      <a16:creationId xmlns:a16="http://schemas.microsoft.com/office/drawing/2014/main" id="{988AA126-BE99-6C4F-775D-F08CDA7CE669}"/>
                    </a:ext>
                  </a:extLst>
                </p:cNvPr>
                <p:cNvGrpSpPr>
                  <a:grpSpLocks noGrp="1" noUngrp="1" noRot="1" noMove="1" noResize="1"/>
                </p:cNvGrpSpPr>
                <p:nvPr/>
              </p:nvGrpSpPr>
              <p:grpSpPr>
                <a:xfrm>
                  <a:off x="0" y="6174885"/>
                  <a:ext cx="12192000" cy="638667"/>
                  <a:chOff x="0" y="6174885"/>
                  <a:chExt cx="12192000" cy="638667"/>
                </a:xfrm>
              </p:grpSpPr>
              <p:cxnSp>
                <p:nvCxnSpPr>
                  <p:cNvPr id="5" name="Conector recto 4">
                    <a:extLst>
                      <a:ext uri="{FF2B5EF4-FFF2-40B4-BE49-F238E27FC236}">
                        <a16:creationId xmlns:a16="http://schemas.microsoft.com/office/drawing/2014/main" id="{73E1E27A-284F-2F98-EC72-EEB575422C4B}"/>
                      </a:ext>
                    </a:extLst>
                  </p:cNvPr>
                  <p:cNvCxnSpPr>
                    <a:cxnSpLocks noGrp="1" noRot="1" noMove="1" noResize="1" noEditPoints="1" noAdjustHandles="1" noChangeArrowheads="1" noChangeShapeType="1"/>
                  </p:cNvCxnSpPr>
                  <p:nvPr/>
                </p:nvCxnSpPr>
                <p:spPr>
                  <a:xfrm>
                    <a:off x="0" y="6575756"/>
                    <a:ext cx="12192000" cy="0"/>
                  </a:xfrm>
                  <a:prstGeom prst="line">
                    <a:avLst/>
                  </a:prstGeom>
                  <a:ln w="76200">
                    <a:solidFill>
                      <a:srgbClr val="00A2E2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" name="Conector recto 5">
                    <a:extLst>
                      <a:ext uri="{FF2B5EF4-FFF2-40B4-BE49-F238E27FC236}">
                        <a16:creationId xmlns:a16="http://schemas.microsoft.com/office/drawing/2014/main" id="{E7EA28C8-083A-D7C8-38D4-7C3EDC5BA7CB}"/>
                      </a:ext>
                    </a:extLst>
                  </p:cNvPr>
                  <p:cNvCxnSpPr>
                    <a:cxnSpLocks noGrp="1" noRot="1" noMove="1" noResize="1" noEditPoints="1" noAdjustHandles="1" noChangeArrowheads="1" noChangeShapeType="1"/>
                  </p:cNvCxnSpPr>
                  <p:nvPr/>
                </p:nvCxnSpPr>
                <p:spPr>
                  <a:xfrm>
                    <a:off x="0" y="6716404"/>
                    <a:ext cx="12192000" cy="0"/>
                  </a:xfrm>
                  <a:prstGeom prst="line">
                    <a:avLst/>
                  </a:prstGeom>
                  <a:ln w="76200">
                    <a:solidFill>
                      <a:srgbClr val="8E7A85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9" name="Rectangle 16">
                    <a:extLst>
                      <a:ext uri="{FF2B5EF4-FFF2-40B4-BE49-F238E27FC236}">
                        <a16:creationId xmlns:a16="http://schemas.microsoft.com/office/drawing/2014/main" id="{F6F55DDD-B0C7-7220-181B-6BB1DCECE138}"/>
                      </a:ext>
                    </a:extLst>
                  </p:cNvPr>
                  <p:cNvSpPr>
                    <a:spLocks noGrp="1" noRot="1" noMove="1" noResize="1" noEditPoints="1" noAdjustHandles="1" noChangeArrowheads="1" noChangeShapeType="1"/>
                  </p:cNvSpPr>
                  <p:nvPr/>
                </p:nvSpPr>
                <p:spPr>
                  <a:xfrm>
                    <a:off x="207590" y="6174885"/>
                    <a:ext cx="2426428" cy="638667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</p:grpSp>
            <p:pic>
              <p:nvPicPr>
                <p:cNvPr id="7" name="Imagen 6">
                  <a:extLst>
                    <a:ext uri="{FF2B5EF4-FFF2-40B4-BE49-F238E27FC236}">
                      <a16:creationId xmlns:a16="http://schemas.microsoft.com/office/drawing/2014/main" id="{74F0F592-9844-FA18-52BB-5BB4E4AAB2A9}"/>
                    </a:ext>
                  </a:extLst>
                </p:cNvPr>
                <p:cNvPicPr>
                  <a:picLocks noGrp="1" noRot="1" noChangeAspect="1" noMove="1" noResize="1" noEditPoints="1" noAdjustHandles="1" noChangeArrowheads="1" noChangeShapeType="1" noCrop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367615" y="6202181"/>
                  <a:ext cx="1219274" cy="638667"/>
                </a:xfrm>
                <a:prstGeom prst="rect">
                  <a:avLst/>
                </a:prstGeom>
              </p:spPr>
            </p:pic>
          </p:grpSp>
          <p:pic>
            <p:nvPicPr>
              <p:cNvPr id="13" name="Imagen 12">
                <a:extLst>
                  <a:ext uri="{FF2B5EF4-FFF2-40B4-BE49-F238E27FC236}">
                    <a16:creationId xmlns:a16="http://schemas.microsoft.com/office/drawing/2014/main" id="{F89BC2B4-3348-06C2-1B06-5DDC92BBCABF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559593" y="6202180"/>
                <a:ext cx="930237" cy="655819"/>
              </a:xfrm>
              <a:prstGeom prst="rect">
                <a:avLst/>
              </a:prstGeom>
            </p:spPr>
          </p:pic>
        </p:grpSp>
        <p:sp>
          <p:nvSpPr>
            <p:cNvPr id="15" name="Rectángulo 14">
              <a:extLst>
                <a:ext uri="{FF2B5EF4-FFF2-40B4-BE49-F238E27FC236}">
                  <a16:creationId xmlns:a16="http://schemas.microsoft.com/office/drawing/2014/main" id="{D2347C3B-5AFA-CB4E-5459-55EE8FDE6824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880979" y="6133940"/>
              <a:ext cx="2103431" cy="643098"/>
            </a:xfrm>
            <a:prstGeom prst="rect">
              <a:avLst/>
            </a:prstGeom>
            <a:solidFill>
              <a:srgbClr val="FDFEFD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6" name="Grupo 15">
            <a:extLst>
              <a:ext uri="{FF2B5EF4-FFF2-40B4-BE49-F238E27FC236}">
                <a16:creationId xmlns:a16="http://schemas.microsoft.com/office/drawing/2014/main" id="{1AB20A96-2FF3-0F6C-BA52-8626D9FC3AE5}"/>
              </a:ext>
            </a:extLst>
          </p:cNvPr>
          <p:cNvGrpSpPr/>
          <p:nvPr/>
        </p:nvGrpSpPr>
        <p:grpSpPr>
          <a:xfrm>
            <a:off x="9165475" y="6364946"/>
            <a:ext cx="6093994" cy="400110"/>
            <a:chOff x="-321843" y="6376403"/>
            <a:chExt cx="6093994" cy="400110"/>
          </a:xfrm>
        </p:grpSpPr>
        <p:sp>
          <p:nvSpPr>
            <p:cNvPr id="17" name="QuadreDeText 11">
              <a:extLst>
                <a:ext uri="{FF2B5EF4-FFF2-40B4-BE49-F238E27FC236}">
                  <a16:creationId xmlns:a16="http://schemas.microsoft.com/office/drawing/2014/main" id="{A8CEE999-1BAE-7A3D-A5A4-4F1BB83C843A}"/>
                </a:ext>
              </a:extLst>
            </p:cNvPr>
            <p:cNvSpPr txBox="1"/>
            <p:nvPr/>
          </p:nvSpPr>
          <p:spPr>
            <a:xfrm>
              <a:off x="-321843" y="6376403"/>
              <a:ext cx="6093994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s-ES" sz="2000" dirty="0">
                  <a:solidFill>
                    <a:srgbClr val="00A2E2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                  </a:t>
              </a:r>
              <a:r>
                <a:rPr lang="es-ES" sz="2000" dirty="0">
                  <a:solidFill>
                    <a:srgbClr val="01A2E2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@SETHepatico</a:t>
              </a:r>
              <a:endParaRPr lang="es-ES" sz="2000" dirty="0">
                <a:solidFill>
                  <a:srgbClr val="01A2E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8" name="Imagen 17" descr="Forma&#10;&#10;Descripción generada automáticamente con confianza media">
              <a:extLst>
                <a:ext uri="{FF2B5EF4-FFF2-40B4-BE49-F238E27FC236}">
                  <a16:creationId xmlns:a16="http://schemas.microsoft.com/office/drawing/2014/main" id="{984BF5FC-3048-FCCB-D3CF-F55C8A7424D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hq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8523" y="6395787"/>
              <a:ext cx="353606" cy="361341"/>
            </a:xfrm>
            <a:prstGeom prst="rect">
              <a:avLst/>
            </a:prstGeom>
          </p:spPr>
        </p:pic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/>
              <a:t>Objetivos</a:t>
            </a:r>
            <a:endParaRPr lang="es-ES_tradnl" dirty="0"/>
          </a:p>
        </p:txBody>
      </p:sp>
      <p:sp>
        <p:nvSpPr>
          <p:cNvPr id="21" name="Marcador de conteni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28637"/>
          </a:xfrm>
        </p:spPr>
        <p:txBody>
          <a:bodyPr>
            <a:normAutofit/>
          </a:bodyPr>
          <a:lstStyle/>
          <a:p>
            <a:pPr marL="3657600" lvl="8" indent="0">
              <a:buNone/>
            </a:pPr>
            <a:endParaRPr lang="es-ES_tradnl" sz="600" dirty="0"/>
          </a:p>
          <a:p>
            <a:pPr lvl="1"/>
            <a:r>
              <a:rPr lang="es-ES_tradnl" b="1" dirty="0">
                <a:solidFill>
                  <a:srgbClr val="01A2E2"/>
                </a:solidFill>
              </a:rPr>
              <a:t>Objetivo primario</a:t>
            </a:r>
          </a:p>
          <a:p>
            <a:pPr marL="457200" lvl="1" indent="0">
              <a:buNone/>
            </a:pPr>
            <a:r>
              <a:rPr lang="es-ES_tradnl" sz="2000" dirty="0"/>
              <a:t>	- Analizar la supervivencia a 1, 3 y 5 años de pacientes e injertos de donantes ≥ 80 años.</a:t>
            </a:r>
          </a:p>
          <a:p>
            <a:pPr marL="457200" lvl="1" indent="0">
              <a:buNone/>
            </a:pPr>
            <a:endParaRPr lang="es-ES_tradnl" sz="2000" dirty="0"/>
          </a:p>
          <a:p>
            <a:pPr lvl="1"/>
            <a:r>
              <a:rPr lang="es-ES_tradnl" b="1" dirty="0">
                <a:solidFill>
                  <a:srgbClr val="01A2E2"/>
                </a:solidFill>
              </a:rPr>
              <a:t>Objetivos secundarios </a:t>
            </a:r>
          </a:p>
          <a:p>
            <a:pPr lvl="2">
              <a:buFontTx/>
              <a:buChar char="-"/>
            </a:pPr>
            <a:r>
              <a:rPr lang="es-ES_tradnl" sz="2000" dirty="0"/>
              <a:t>Comparar la supervivencia y las complicaciones en los receptores </a:t>
            </a:r>
            <a:r>
              <a:rPr lang="es-ES_tradnl" dirty="0"/>
              <a:t>de </a:t>
            </a:r>
            <a:r>
              <a:rPr lang="es-ES_tradnl" sz="2000" dirty="0"/>
              <a:t>injertos de donantes </a:t>
            </a:r>
            <a:r>
              <a:rPr lang="es-ES_tradnl" dirty="0"/>
              <a:t>≥ 80 años </a:t>
            </a:r>
            <a:r>
              <a:rPr lang="es-ES_tradnl" sz="2000" dirty="0"/>
              <a:t>vs. donantes ≤ 65 años</a:t>
            </a:r>
            <a:r>
              <a:rPr lang="es-ES_tradnl" dirty="0"/>
              <a:t>.</a:t>
            </a:r>
          </a:p>
          <a:p>
            <a:pPr lvl="2">
              <a:buFontTx/>
              <a:buChar char="-"/>
            </a:pPr>
            <a:r>
              <a:rPr lang="es-ES_tradnl" dirty="0"/>
              <a:t>Diseño de algoritmo de emparejamiento D/R basado en Inteligencia Artificial y adaptado al perfil actual y futuro </a:t>
            </a:r>
            <a:r>
              <a:rPr lang="es-ES_tradnl"/>
              <a:t>de los receptores</a:t>
            </a:r>
            <a:endParaRPr lang="es-ES_tradnl" sz="2400" dirty="0"/>
          </a:p>
        </p:txBody>
      </p:sp>
    </p:spTree>
    <p:extLst>
      <p:ext uri="{BB962C8B-B14F-4D97-AF65-F5344CB8AC3E}">
        <p14:creationId xmlns:p14="http://schemas.microsoft.com/office/powerpoint/2010/main" val="1583117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upo 18">
            <a:extLst>
              <a:ext uri="{FF2B5EF4-FFF2-40B4-BE49-F238E27FC236}">
                <a16:creationId xmlns:a16="http://schemas.microsoft.com/office/drawing/2014/main" id="{B07D3D83-DD71-0E94-24F6-2761D11205FB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6106645"/>
            <a:ext cx="12192000" cy="683114"/>
            <a:chOff x="0" y="6106645"/>
            <a:chExt cx="12192000" cy="683114"/>
          </a:xfrm>
        </p:grpSpPr>
        <p:grpSp>
          <p:nvGrpSpPr>
            <p:cNvPr id="14" name="Grupo 13">
              <a:extLst>
                <a:ext uri="{FF2B5EF4-FFF2-40B4-BE49-F238E27FC236}">
                  <a16:creationId xmlns:a16="http://schemas.microsoft.com/office/drawing/2014/main" id="{6233B9EB-F28B-3C98-0109-B8A164C59E94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0" y="6106645"/>
              <a:ext cx="12192000" cy="683114"/>
              <a:chOff x="0" y="6174885"/>
              <a:chExt cx="12192000" cy="683114"/>
            </a:xfrm>
          </p:grpSpPr>
          <p:grpSp>
            <p:nvGrpSpPr>
              <p:cNvPr id="8" name="Grupo 7">
                <a:extLst>
                  <a:ext uri="{FF2B5EF4-FFF2-40B4-BE49-F238E27FC236}">
                    <a16:creationId xmlns:a16="http://schemas.microsoft.com/office/drawing/2014/main" id="{D1274183-201B-D470-C630-C0E18CA75B68}"/>
                  </a:ext>
                </a:extLst>
              </p:cNvPr>
              <p:cNvGrpSpPr>
                <a:grpSpLocks noGrp="1" noUngrp="1" noRot="1" noMove="1" noResize="1"/>
              </p:cNvGrpSpPr>
              <p:nvPr/>
            </p:nvGrpSpPr>
            <p:grpSpPr>
              <a:xfrm>
                <a:off x="0" y="6174885"/>
                <a:ext cx="12192000" cy="665963"/>
                <a:chOff x="0" y="6174885"/>
                <a:chExt cx="12192000" cy="665963"/>
              </a:xfrm>
            </p:grpSpPr>
            <p:grpSp>
              <p:nvGrpSpPr>
                <p:cNvPr id="12" name="Grupo 11">
                  <a:extLst>
                    <a:ext uri="{FF2B5EF4-FFF2-40B4-BE49-F238E27FC236}">
                      <a16:creationId xmlns:a16="http://schemas.microsoft.com/office/drawing/2014/main" id="{988AA126-BE99-6C4F-775D-F08CDA7CE669}"/>
                    </a:ext>
                  </a:extLst>
                </p:cNvPr>
                <p:cNvGrpSpPr>
                  <a:grpSpLocks noGrp="1" noUngrp="1" noRot="1" noMove="1" noResize="1"/>
                </p:cNvGrpSpPr>
                <p:nvPr/>
              </p:nvGrpSpPr>
              <p:grpSpPr>
                <a:xfrm>
                  <a:off x="0" y="6174885"/>
                  <a:ext cx="12192000" cy="638667"/>
                  <a:chOff x="0" y="6174885"/>
                  <a:chExt cx="12192000" cy="638667"/>
                </a:xfrm>
              </p:grpSpPr>
              <p:cxnSp>
                <p:nvCxnSpPr>
                  <p:cNvPr id="5" name="Conector recto 4">
                    <a:extLst>
                      <a:ext uri="{FF2B5EF4-FFF2-40B4-BE49-F238E27FC236}">
                        <a16:creationId xmlns:a16="http://schemas.microsoft.com/office/drawing/2014/main" id="{73E1E27A-284F-2F98-EC72-EEB575422C4B}"/>
                      </a:ext>
                    </a:extLst>
                  </p:cNvPr>
                  <p:cNvCxnSpPr>
                    <a:cxnSpLocks noGrp="1" noRot="1" noMove="1" noResize="1" noEditPoints="1" noAdjustHandles="1" noChangeArrowheads="1" noChangeShapeType="1"/>
                  </p:cNvCxnSpPr>
                  <p:nvPr/>
                </p:nvCxnSpPr>
                <p:spPr>
                  <a:xfrm>
                    <a:off x="0" y="6575756"/>
                    <a:ext cx="12192000" cy="0"/>
                  </a:xfrm>
                  <a:prstGeom prst="line">
                    <a:avLst/>
                  </a:prstGeom>
                  <a:ln w="76200">
                    <a:solidFill>
                      <a:srgbClr val="00A2E2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" name="Conector recto 5">
                    <a:extLst>
                      <a:ext uri="{FF2B5EF4-FFF2-40B4-BE49-F238E27FC236}">
                        <a16:creationId xmlns:a16="http://schemas.microsoft.com/office/drawing/2014/main" id="{E7EA28C8-083A-D7C8-38D4-7C3EDC5BA7CB}"/>
                      </a:ext>
                    </a:extLst>
                  </p:cNvPr>
                  <p:cNvCxnSpPr>
                    <a:cxnSpLocks noGrp="1" noRot="1" noMove="1" noResize="1" noEditPoints="1" noAdjustHandles="1" noChangeArrowheads="1" noChangeShapeType="1"/>
                  </p:cNvCxnSpPr>
                  <p:nvPr/>
                </p:nvCxnSpPr>
                <p:spPr>
                  <a:xfrm>
                    <a:off x="0" y="6716404"/>
                    <a:ext cx="12192000" cy="0"/>
                  </a:xfrm>
                  <a:prstGeom prst="line">
                    <a:avLst/>
                  </a:prstGeom>
                  <a:ln w="76200">
                    <a:solidFill>
                      <a:srgbClr val="8E7A85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9" name="Rectangle 16">
                    <a:extLst>
                      <a:ext uri="{FF2B5EF4-FFF2-40B4-BE49-F238E27FC236}">
                        <a16:creationId xmlns:a16="http://schemas.microsoft.com/office/drawing/2014/main" id="{F6F55DDD-B0C7-7220-181B-6BB1DCECE138}"/>
                      </a:ext>
                    </a:extLst>
                  </p:cNvPr>
                  <p:cNvSpPr>
                    <a:spLocks noGrp="1" noRot="1" noMove="1" noResize="1" noEditPoints="1" noAdjustHandles="1" noChangeArrowheads="1" noChangeShapeType="1"/>
                  </p:cNvSpPr>
                  <p:nvPr/>
                </p:nvSpPr>
                <p:spPr>
                  <a:xfrm>
                    <a:off x="207590" y="6174885"/>
                    <a:ext cx="2426428" cy="638667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</p:grpSp>
            <p:pic>
              <p:nvPicPr>
                <p:cNvPr id="7" name="Imagen 6">
                  <a:extLst>
                    <a:ext uri="{FF2B5EF4-FFF2-40B4-BE49-F238E27FC236}">
                      <a16:creationId xmlns:a16="http://schemas.microsoft.com/office/drawing/2014/main" id="{74F0F592-9844-FA18-52BB-5BB4E4AAB2A9}"/>
                    </a:ext>
                  </a:extLst>
                </p:cNvPr>
                <p:cNvPicPr>
                  <a:picLocks noGrp="1" noRot="1" noChangeAspect="1" noMove="1" noResize="1" noEditPoints="1" noAdjustHandles="1" noChangeArrowheads="1" noChangeShapeType="1" noCrop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367615" y="6202181"/>
                  <a:ext cx="1219274" cy="638667"/>
                </a:xfrm>
                <a:prstGeom prst="rect">
                  <a:avLst/>
                </a:prstGeom>
              </p:spPr>
            </p:pic>
          </p:grpSp>
          <p:pic>
            <p:nvPicPr>
              <p:cNvPr id="13" name="Imagen 12">
                <a:extLst>
                  <a:ext uri="{FF2B5EF4-FFF2-40B4-BE49-F238E27FC236}">
                    <a16:creationId xmlns:a16="http://schemas.microsoft.com/office/drawing/2014/main" id="{F89BC2B4-3348-06C2-1B06-5DDC92BBCABF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559593" y="6202180"/>
                <a:ext cx="930237" cy="655819"/>
              </a:xfrm>
              <a:prstGeom prst="rect">
                <a:avLst/>
              </a:prstGeom>
            </p:spPr>
          </p:pic>
        </p:grpSp>
        <p:sp>
          <p:nvSpPr>
            <p:cNvPr id="15" name="Rectángulo 14">
              <a:extLst>
                <a:ext uri="{FF2B5EF4-FFF2-40B4-BE49-F238E27FC236}">
                  <a16:creationId xmlns:a16="http://schemas.microsoft.com/office/drawing/2014/main" id="{D2347C3B-5AFA-CB4E-5459-55EE8FDE6824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880979" y="6133940"/>
              <a:ext cx="2103431" cy="643098"/>
            </a:xfrm>
            <a:prstGeom prst="rect">
              <a:avLst/>
            </a:prstGeom>
            <a:solidFill>
              <a:srgbClr val="FDFEFD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6" name="Grupo 15">
            <a:extLst>
              <a:ext uri="{FF2B5EF4-FFF2-40B4-BE49-F238E27FC236}">
                <a16:creationId xmlns:a16="http://schemas.microsoft.com/office/drawing/2014/main" id="{1AB20A96-2FF3-0F6C-BA52-8626D9FC3AE5}"/>
              </a:ext>
            </a:extLst>
          </p:cNvPr>
          <p:cNvGrpSpPr/>
          <p:nvPr/>
        </p:nvGrpSpPr>
        <p:grpSpPr>
          <a:xfrm>
            <a:off x="9165475" y="6364946"/>
            <a:ext cx="6093994" cy="400110"/>
            <a:chOff x="-321843" y="6376403"/>
            <a:chExt cx="6093994" cy="400110"/>
          </a:xfrm>
        </p:grpSpPr>
        <p:sp>
          <p:nvSpPr>
            <p:cNvPr id="17" name="QuadreDeText 11">
              <a:extLst>
                <a:ext uri="{FF2B5EF4-FFF2-40B4-BE49-F238E27FC236}">
                  <a16:creationId xmlns:a16="http://schemas.microsoft.com/office/drawing/2014/main" id="{A8CEE999-1BAE-7A3D-A5A4-4F1BB83C843A}"/>
                </a:ext>
              </a:extLst>
            </p:cNvPr>
            <p:cNvSpPr txBox="1"/>
            <p:nvPr/>
          </p:nvSpPr>
          <p:spPr>
            <a:xfrm>
              <a:off x="-321843" y="6376403"/>
              <a:ext cx="6093994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s-ES" sz="2000" dirty="0">
                  <a:solidFill>
                    <a:srgbClr val="00A2E2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                  </a:t>
              </a:r>
              <a:r>
                <a:rPr lang="es-ES" sz="2000" dirty="0">
                  <a:solidFill>
                    <a:srgbClr val="01A2E2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@SETHepatico</a:t>
              </a:r>
              <a:endParaRPr lang="es-ES" sz="2000" dirty="0">
                <a:solidFill>
                  <a:srgbClr val="01A2E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8" name="Imagen 17" descr="Forma&#10;&#10;Descripción generada automáticamente con confianza media">
              <a:extLst>
                <a:ext uri="{FF2B5EF4-FFF2-40B4-BE49-F238E27FC236}">
                  <a16:creationId xmlns:a16="http://schemas.microsoft.com/office/drawing/2014/main" id="{984BF5FC-3048-FCCB-D3CF-F55C8A7424D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hq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8523" y="6395787"/>
              <a:ext cx="353606" cy="361341"/>
            </a:xfrm>
            <a:prstGeom prst="rect">
              <a:avLst/>
            </a:prstGeom>
          </p:spPr>
        </p:pic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/>
              <a:t>Metodología </a:t>
            </a:r>
          </a:p>
        </p:txBody>
      </p:sp>
      <p:sp>
        <p:nvSpPr>
          <p:cNvPr id="21" name="Marcador de conteni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388272" cy="40286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_tradnl" sz="2400" b="1" dirty="0">
                <a:latin typeface="Calibri" charset="0"/>
                <a:ea typeface="MS PGothic" charset="-128"/>
                <a:cs typeface="Calibri" charset="0"/>
              </a:rPr>
              <a:t>Estudio caso-control observacional multicéntrico </a:t>
            </a:r>
            <a:r>
              <a:rPr lang="es-ES_tradnl" sz="2400" dirty="0">
                <a:latin typeface="Calibri" charset="0"/>
                <a:ea typeface="MS PGothic" charset="-128"/>
                <a:cs typeface="Calibri" charset="0"/>
              </a:rPr>
              <a:t>de trasplante hepático con donantes </a:t>
            </a:r>
            <a:r>
              <a:rPr lang="es-ES" sz="2400" dirty="0"/>
              <a:t>≥ 80 años emparejados con una cohorte con similares características trasplantada con donantes ≤ 65 años</a:t>
            </a:r>
          </a:p>
          <a:p>
            <a:pPr marL="0" indent="0">
              <a:buNone/>
            </a:pPr>
            <a:endParaRPr lang="es-ES" sz="600" dirty="0"/>
          </a:p>
          <a:p>
            <a:pPr lvl="1"/>
            <a:r>
              <a:rPr lang="es-ES" dirty="0"/>
              <a:t>Recogida de datos retrospectiva desde 01/01/2014 hasta 31/12/2022</a:t>
            </a:r>
          </a:p>
          <a:p>
            <a:pPr lvl="1"/>
            <a:r>
              <a:rPr lang="es-ES" dirty="0"/>
              <a:t>Actualización de datos de toda la cohorte hasta el 31/12/2027, para disponer de un seguimiento mínimo de 5 años</a:t>
            </a:r>
          </a:p>
          <a:p>
            <a:pPr lvl="1"/>
            <a:r>
              <a:rPr lang="es-ES" dirty="0"/>
              <a:t>Número estimado de casos ≈ 400</a:t>
            </a:r>
          </a:p>
          <a:p>
            <a:pPr lvl="1"/>
            <a:r>
              <a:rPr lang="es-ES" dirty="0"/>
              <a:t>Recogida, gestión y análisis de datos con </a:t>
            </a:r>
            <a:r>
              <a:rPr lang="es-ES" dirty="0" err="1"/>
              <a:t>REDCap</a:t>
            </a:r>
            <a:endParaRPr lang="es-ES" dirty="0"/>
          </a:p>
          <a:p>
            <a:pPr marL="3200400" lvl="7" indent="0">
              <a:buNone/>
            </a:pPr>
            <a:endParaRPr lang="es-ES" sz="1400" dirty="0"/>
          </a:p>
          <a:p>
            <a:pPr marL="0" indent="0">
              <a:buNone/>
            </a:pP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5734452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upo 18">
            <a:extLst>
              <a:ext uri="{FF2B5EF4-FFF2-40B4-BE49-F238E27FC236}">
                <a16:creationId xmlns:a16="http://schemas.microsoft.com/office/drawing/2014/main" id="{B07D3D83-DD71-0E94-24F6-2761D11205FB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6106645"/>
            <a:ext cx="12192000" cy="683114"/>
            <a:chOff x="0" y="6106645"/>
            <a:chExt cx="12192000" cy="683114"/>
          </a:xfrm>
        </p:grpSpPr>
        <p:grpSp>
          <p:nvGrpSpPr>
            <p:cNvPr id="14" name="Grupo 13">
              <a:extLst>
                <a:ext uri="{FF2B5EF4-FFF2-40B4-BE49-F238E27FC236}">
                  <a16:creationId xmlns:a16="http://schemas.microsoft.com/office/drawing/2014/main" id="{6233B9EB-F28B-3C98-0109-B8A164C59E94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0" y="6106645"/>
              <a:ext cx="12192000" cy="683114"/>
              <a:chOff x="0" y="6174885"/>
              <a:chExt cx="12192000" cy="683114"/>
            </a:xfrm>
          </p:grpSpPr>
          <p:grpSp>
            <p:nvGrpSpPr>
              <p:cNvPr id="8" name="Grupo 7">
                <a:extLst>
                  <a:ext uri="{FF2B5EF4-FFF2-40B4-BE49-F238E27FC236}">
                    <a16:creationId xmlns:a16="http://schemas.microsoft.com/office/drawing/2014/main" id="{D1274183-201B-D470-C630-C0E18CA75B68}"/>
                  </a:ext>
                </a:extLst>
              </p:cNvPr>
              <p:cNvGrpSpPr>
                <a:grpSpLocks noGrp="1" noUngrp="1" noRot="1" noMove="1" noResize="1"/>
              </p:cNvGrpSpPr>
              <p:nvPr/>
            </p:nvGrpSpPr>
            <p:grpSpPr>
              <a:xfrm>
                <a:off x="0" y="6174885"/>
                <a:ext cx="12192000" cy="665963"/>
                <a:chOff x="0" y="6174885"/>
                <a:chExt cx="12192000" cy="665963"/>
              </a:xfrm>
            </p:grpSpPr>
            <p:grpSp>
              <p:nvGrpSpPr>
                <p:cNvPr id="12" name="Grupo 11">
                  <a:extLst>
                    <a:ext uri="{FF2B5EF4-FFF2-40B4-BE49-F238E27FC236}">
                      <a16:creationId xmlns:a16="http://schemas.microsoft.com/office/drawing/2014/main" id="{988AA126-BE99-6C4F-775D-F08CDA7CE669}"/>
                    </a:ext>
                  </a:extLst>
                </p:cNvPr>
                <p:cNvGrpSpPr>
                  <a:grpSpLocks noGrp="1" noUngrp="1" noRot="1" noMove="1" noResize="1"/>
                </p:cNvGrpSpPr>
                <p:nvPr/>
              </p:nvGrpSpPr>
              <p:grpSpPr>
                <a:xfrm>
                  <a:off x="0" y="6174885"/>
                  <a:ext cx="12192000" cy="638667"/>
                  <a:chOff x="0" y="6174885"/>
                  <a:chExt cx="12192000" cy="638667"/>
                </a:xfrm>
              </p:grpSpPr>
              <p:cxnSp>
                <p:nvCxnSpPr>
                  <p:cNvPr id="5" name="Conector recto 4">
                    <a:extLst>
                      <a:ext uri="{FF2B5EF4-FFF2-40B4-BE49-F238E27FC236}">
                        <a16:creationId xmlns:a16="http://schemas.microsoft.com/office/drawing/2014/main" id="{73E1E27A-284F-2F98-EC72-EEB575422C4B}"/>
                      </a:ext>
                    </a:extLst>
                  </p:cNvPr>
                  <p:cNvCxnSpPr>
                    <a:cxnSpLocks noGrp="1" noRot="1" noMove="1" noResize="1" noEditPoints="1" noAdjustHandles="1" noChangeArrowheads="1" noChangeShapeType="1"/>
                  </p:cNvCxnSpPr>
                  <p:nvPr/>
                </p:nvCxnSpPr>
                <p:spPr>
                  <a:xfrm>
                    <a:off x="0" y="6575756"/>
                    <a:ext cx="12192000" cy="0"/>
                  </a:xfrm>
                  <a:prstGeom prst="line">
                    <a:avLst/>
                  </a:prstGeom>
                  <a:ln w="76200">
                    <a:solidFill>
                      <a:srgbClr val="00A2E2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" name="Conector recto 5">
                    <a:extLst>
                      <a:ext uri="{FF2B5EF4-FFF2-40B4-BE49-F238E27FC236}">
                        <a16:creationId xmlns:a16="http://schemas.microsoft.com/office/drawing/2014/main" id="{E7EA28C8-083A-D7C8-38D4-7C3EDC5BA7CB}"/>
                      </a:ext>
                    </a:extLst>
                  </p:cNvPr>
                  <p:cNvCxnSpPr>
                    <a:cxnSpLocks noGrp="1" noRot="1" noMove="1" noResize="1" noEditPoints="1" noAdjustHandles="1" noChangeArrowheads="1" noChangeShapeType="1"/>
                  </p:cNvCxnSpPr>
                  <p:nvPr/>
                </p:nvCxnSpPr>
                <p:spPr>
                  <a:xfrm>
                    <a:off x="0" y="6716404"/>
                    <a:ext cx="12192000" cy="0"/>
                  </a:xfrm>
                  <a:prstGeom prst="line">
                    <a:avLst/>
                  </a:prstGeom>
                  <a:ln w="76200">
                    <a:solidFill>
                      <a:srgbClr val="8E7A85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9" name="Rectangle 16">
                    <a:extLst>
                      <a:ext uri="{FF2B5EF4-FFF2-40B4-BE49-F238E27FC236}">
                        <a16:creationId xmlns:a16="http://schemas.microsoft.com/office/drawing/2014/main" id="{F6F55DDD-B0C7-7220-181B-6BB1DCECE138}"/>
                      </a:ext>
                    </a:extLst>
                  </p:cNvPr>
                  <p:cNvSpPr>
                    <a:spLocks noGrp="1" noRot="1" noMove="1" noResize="1" noEditPoints="1" noAdjustHandles="1" noChangeArrowheads="1" noChangeShapeType="1"/>
                  </p:cNvSpPr>
                  <p:nvPr/>
                </p:nvSpPr>
                <p:spPr>
                  <a:xfrm>
                    <a:off x="207590" y="6174885"/>
                    <a:ext cx="2426428" cy="638667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</p:grpSp>
            <p:pic>
              <p:nvPicPr>
                <p:cNvPr id="7" name="Imagen 6">
                  <a:extLst>
                    <a:ext uri="{FF2B5EF4-FFF2-40B4-BE49-F238E27FC236}">
                      <a16:creationId xmlns:a16="http://schemas.microsoft.com/office/drawing/2014/main" id="{74F0F592-9844-FA18-52BB-5BB4E4AAB2A9}"/>
                    </a:ext>
                  </a:extLst>
                </p:cNvPr>
                <p:cNvPicPr>
                  <a:picLocks noGrp="1" noRot="1" noChangeAspect="1" noMove="1" noResize="1" noEditPoints="1" noAdjustHandles="1" noChangeArrowheads="1" noChangeShapeType="1" noCrop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367615" y="6202181"/>
                  <a:ext cx="1219274" cy="638667"/>
                </a:xfrm>
                <a:prstGeom prst="rect">
                  <a:avLst/>
                </a:prstGeom>
              </p:spPr>
            </p:pic>
          </p:grpSp>
          <p:pic>
            <p:nvPicPr>
              <p:cNvPr id="13" name="Imagen 12">
                <a:extLst>
                  <a:ext uri="{FF2B5EF4-FFF2-40B4-BE49-F238E27FC236}">
                    <a16:creationId xmlns:a16="http://schemas.microsoft.com/office/drawing/2014/main" id="{F89BC2B4-3348-06C2-1B06-5DDC92BBCABF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559593" y="6202180"/>
                <a:ext cx="930237" cy="655819"/>
              </a:xfrm>
              <a:prstGeom prst="rect">
                <a:avLst/>
              </a:prstGeom>
            </p:spPr>
          </p:pic>
        </p:grpSp>
        <p:sp>
          <p:nvSpPr>
            <p:cNvPr id="15" name="Rectángulo 14">
              <a:extLst>
                <a:ext uri="{FF2B5EF4-FFF2-40B4-BE49-F238E27FC236}">
                  <a16:creationId xmlns:a16="http://schemas.microsoft.com/office/drawing/2014/main" id="{D2347C3B-5AFA-CB4E-5459-55EE8FDE6824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880979" y="6133940"/>
              <a:ext cx="2103431" cy="643098"/>
            </a:xfrm>
            <a:prstGeom prst="rect">
              <a:avLst/>
            </a:prstGeom>
            <a:solidFill>
              <a:srgbClr val="FDFEFD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6" name="Grupo 15">
            <a:extLst>
              <a:ext uri="{FF2B5EF4-FFF2-40B4-BE49-F238E27FC236}">
                <a16:creationId xmlns:a16="http://schemas.microsoft.com/office/drawing/2014/main" id="{1AB20A96-2FF3-0F6C-BA52-8626D9FC3AE5}"/>
              </a:ext>
            </a:extLst>
          </p:cNvPr>
          <p:cNvGrpSpPr/>
          <p:nvPr/>
        </p:nvGrpSpPr>
        <p:grpSpPr>
          <a:xfrm>
            <a:off x="9165475" y="6364946"/>
            <a:ext cx="6093994" cy="400110"/>
            <a:chOff x="-321843" y="6376403"/>
            <a:chExt cx="6093994" cy="400110"/>
          </a:xfrm>
        </p:grpSpPr>
        <p:sp>
          <p:nvSpPr>
            <p:cNvPr id="17" name="QuadreDeText 11">
              <a:extLst>
                <a:ext uri="{FF2B5EF4-FFF2-40B4-BE49-F238E27FC236}">
                  <a16:creationId xmlns:a16="http://schemas.microsoft.com/office/drawing/2014/main" id="{A8CEE999-1BAE-7A3D-A5A4-4F1BB83C843A}"/>
                </a:ext>
              </a:extLst>
            </p:cNvPr>
            <p:cNvSpPr txBox="1"/>
            <p:nvPr/>
          </p:nvSpPr>
          <p:spPr>
            <a:xfrm>
              <a:off x="-321843" y="6376403"/>
              <a:ext cx="6093994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s-ES" sz="2000" dirty="0">
                  <a:solidFill>
                    <a:srgbClr val="00A2E2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                  </a:t>
              </a:r>
              <a:r>
                <a:rPr lang="es-ES" sz="2000" dirty="0">
                  <a:solidFill>
                    <a:srgbClr val="01A2E2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@SETHepatico</a:t>
              </a:r>
              <a:endParaRPr lang="es-ES" sz="2000" dirty="0">
                <a:solidFill>
                  <a:srgbClr val="01A2E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8" name="Imagen 17" descr="Forma&#10;&#10;Descripción generada automáticamente con confianza media">
              <a:extLst>
                <a:ext uri="{FF2B5EF4-FFF2-40B4-BE49-F238E27FC236}">
                  <a16:creationId xmlns:a16="http://schemas.microsoft.com/office/drawing/2014/main" id="{984BF5FC-3048-FCCB-D3CF-F55C8A7424D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hq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8523" y="6395787"/>
              <a:ext cx="353606" cy="361341"/>
            </a:xfrm>
            <a:prstGeom prst="rect">
              <a:avLst/>
            </a:prstGeom>
          </p:spPr>
        </p:pic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99657"/>
            <a:ext cx="10515600" cy="1325563"/>
          </a:xfrm>
        </p:spPr>
        <p:txBody>
          <a:bodyPr/>
          <a:lstStyle/>
          <a:p>
            <a:r>
              <a:rPr lang="es-ES_tradnl" b="1" dirty="0"/>
              <a:t>Cronograma, plan de difusión y autorías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199" y="1232969"/>
            <a:ext cx="11072597" cy="4841479"/>
          </a:xfrm>
        </p:spPr>
        <p:txBody>
          <a:bodyPr>
            <a:normAutofit/>
          </a:bodyPr>
          <a:lstStyle/>
          <a:p>
            <a:r>
              <a:rPr lang="es-ES_tradnl" sz="2400" b="1" dirty="0"/>
              <a:t>Coordinación del estudio: </a:t>
            </a:r>
            <a:r>
              <a:rPr lang="es-ES_tradnl" sz="2400" dirty="0"/>
              <a:t>Dr. </a:t>
            </a:r>
            <a:r>
              <a:rPr lang="es-ES_tradnl" sz="2400" dirty="0" err="1"/>
              <a:t>Bausela</a:t>
            </a:r>
            <a:r>
              <a:rPr lang="es-ES_tradnl" sz="2400" dirty="0"/>
              <a:t>, UTH del País Vasco, Hospital Universitario Cruces (promotor), con el soporte de la U</a:t>
            </a:r>
            <a:r>
              <a:rPr lang="es-ES" sz="2400" dirty="0" err="1"/>
              <a:t>nidad</a:t>
            </a:r>
            <a:r>
              <a:rPr lang="es-ES" sz="2400" dirty="0"/>
              <a:t> de Investigación Clínica y Ensayos Clínicos (UIC EECC) de </a:t>
            </a:r>
            <a:r>
              <a:rPr lang="es-ES" sz="2400" dirty="0" err="1"/>
              <a:t>bio+bizkaia</a:t>
            </a:r>
            <a:r>
              <a:rPr lang="es-ES" sz="2400" dirty="0"/>
              <a:t> </a:t>
            </a:r>
            <a:r>
              <a:rPr lang="es-ES_tradnl" sz="2400" dirty="0"/>
              <a:t> </a:t>
            </a:r>
          </a:p>
          <a:p>
            <a:r>
              <a:rPr lang="es-ES_tradnl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Proceso de aprobación como estudio multicéntrico por el CEI del País Vasco: en curso</a:t>
            </a:r>
          </a:p>
          <a:p>
            <a:r>
              <a:rPr lang="es-ES_tradnl" sz="2400" dirty="0"/>
              <a:t>Un investigador/a principal en cada centro participante para el reclutamiento y recogida de datos.</a:t>
            </a:r>
          </a:p>
          <a:p>
            <a:r>
              <a:rPr lang="es-ES_tradnl" sz="2400" b="1" dirty="0"/>
              <a:t>Cronograma</a:t>
            </a:r>
          </a:p>
          <a:p>
            <a:pPr lvl="1"/>
            <a:r>
              <a:rPr lang="es-ES_tradnl" dirty="0"/>
              <a:t>Finalización reclutamiento de pacientes y recogida de datos: </a:t>
            </a:r>
            <a:r>
              <a:rPr lang="es-ES_tradnl" b="1" dirty="0">
                <a:solidFill>
                  <a:srgbClr val="0095DB"/>
                </a:solidFill>
                <a:latin typeface="Calibri" charset="0"/>
                <a:ea typeface="MS PGothic" charset="-128"/>
                <a:cs typeface="Calibri" charset="0"/>
              </a:rPr>
              <a:t>mayo 2</a:t>
            </a:r>
            <a:r>
              <a:rPr lang="es-ES_tradnl" b="1" dirty="0">
                <a:solidFill>
                  <a:srgbClr val="01A2E2"/>
                </a:solidFill>
                <a:latin typeface="Calibri" charset="0"/>
                <a:ea typeface="MS PGothic" charset="-128"/>
                <a:cs typeface="Calibri" charset="0"/>
              </a:rPr>
              <a:t>027</a:t>
            </a:r>
          </a:p>
          <a:p>
            <a:pPr lvl="1"/>
            <a:r>
              <a:rPr lang="es-ES_tradnl" dirty="0">
                <a:latin typeface="Calibri" charset="0"/>
                <a:ea typeface="MS PGothic" charset="-128"/>
                <a:cs typeface="Calibri" charset="0"/>
              </a:rPr>
              <a:t>Análisis de resultados: </a:t>
            </a:r>
            <a:r>
              <a:rPr lang="es-ES_tradnl" b="1" dirty="0">
                <a:solidFill>
                  <a:srgbClr val="0095DB"/>
                </a:solidFill>
                <a:latin typeface="Calibri" charset="0"/>
                <a:ea typeface="MS PGothic" charset="-128"/>
                <a:cs typeface="Calibri" charset="0"/>
              </a:rPr>
              <a:t>septiembre </a:t>
            </a:r>
            <a:r>
              <a:rPr lang="es-ES_tradnl" b="1" dirty="0">
                <a:solidFill>
                  <a:srgbClr val="01A2E2"/>
                </a:solidFill>
                <a:latin typeface="Calibri" charset="0"/>
                <a:ea typeface="MS PGothic" charset="-128"/>
                <a:cs typeface="Calibri" charset="0"/>
              </a:rPr>
              <a:t>2027</a:t>
            </a:r>
            <a:r>
              <a:rPr lang="es-ES_tradnl" sz="1800" dirty="0"/>
              <a:t>. 	</a:t>
            </a:r>
          </a:p>
          <a:p>
            <a:r>
              <a:rPr lang="es-ES_tradnl" sz="2400" dirty="0"/>
              <a:t>Los resultados del estudio se presentarán en el próximo congreso de la SETH y se enviarán para publicación en revistas científicas nacionales/internacionales.</a:t>
            </a:r>
          </a:p>
          <a:p>
            <a:r>
              <a:rPr lang="es-ES_tradnl" sz="2400" dirty="0"/>
              <a:t>Todos los investigadores participantes serán considerados como coautores.</a:t>
            </a:r>
            <a:endParaRPr lang="es-ES_tradnl" sz="2000" dirty="0"/>
          </a:p>
        </p:txBody>
      </p:sp>
    </p:spTree>
    <p:extLst>
      <p:ext uri="{BB962C8B-B14F-4D97-AF65-F5344CB8AC3E}">
        <p14:creationId xmlns:p14="http://schemas.microsoft.com/office/powerpoint/2010/main" val="3719279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upo 18">
            <a:extLst>
              <a:ext uri="{FF2B5EF4-FFF2-40B4-BE49-F238E27FC236}">
                <a16:creationId xmlns:a16="http://schemas.microsoft.com/office/drawing/2014/main" id="{B07D3D83-DD71-0E94-24F6-2761D11205FB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6106645"/>
            <a:ext cx="12192000" cy="683114"/>
            <a:chOff x="0" y="6106645"/>
            <a:chExt cx="12192000" cy="683114"/>
          </a:xfrm>
        </p:grpSpPr>
        <p:grpSp>
          <p:nvGrpSpPr>
            <p:cNvPr id="14" name="Grupo 13">
              <a:extLst>
                <a:ext uri="{FF2B5EF4-FFF2-40B4-BE49-F238E27FC236}">
                  <a16:creationId xmlns:a16="http://schemas.microsoft.com/office/drawing/2014/main" id="{6233B9EB-F28B-3C98-0109-B8A164C59E94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0" y="6106645"/>
              <a:ext cx="12192000" cy="683114"/>
              <a:chOff x="0" y="6174885"/>
              <a:chExt cx="12192000" cy="683114"/>
            </a:xfrm>
          </p:grpSpPr>
          <p:grpSp>
            <p:nvGrpSpPr>
              <p:cNvPr id="8" name="Grupo 7">
                <a:extLst>
                  <a:ext uri="{FF2B5EF4-FFF2-40B4-BE49-F238E27FC236}">
                    <a16:creationId xmlns:a16="http://schemas.microsoft.com/office/drawing/2014/main" id="{D1274183-201B-D470-C630-C0E18CA75B68}"/>
                  </a:ext>
                </a:extLst>
              </p:cNvPr>
              <p:cNvGrpSpPr>
                <a:grpSpLocks noGrp="1" noUngrp="1" noRot="1" noMove="1" noResize="1"/>
              </p:cNvGrpSpPr>
              <p:nvPr/>
            </p:nvGrpSpPr>
            <p:grpSpPr>
              <a:xfrm>
                <a:off x="0" y="6174885"/>
                <a:ext cx="12192000" cy="665963"/>
                <a:chOff x="0" y="6174885"/>
                <a:chExt cx="12192000" cy="665963"/>
              </a:xfrm>
            </p:grpSpPr>
            <p:grpSp>
              <p:nvGrpSpPr>
                <p:cNvPr id="12" name="Grupo 11">
                  <a:extLst>
                    <a:ext uri="{FF2B5EF4-FFF2-40B4-BE49-F238E27FC236}">
                      <a16:creationId xmlns:a16="http://schemas.microsoft.com/office/drawing/2014/main" id="{988AA126-BE99-6C4F-775D-F08CDA7CE669}"/>
                    </a:ext>
                  </a:extLst>
                </p:cNvPr>
                <p:cNvGrpSpPr>
                  <a:grpSpLocks noGrp="1" noUngrp="1" noRot="1" noMove="1" noResize="1"/>
                </p:cNvGrpSpPr>
                <p:nvPr/>
              </p:nvGrpSpPr>
              <p:grpSpPr>
                <a:xfrm>
                  <a:off x="0" y="6174885"/>
                  <a:ext cx="12192000" cy="638667"/>
                  <a:chOff x="0" y="6174885"/>
                  <a:chExt cx="12192000" cy="638667"/>
                </a:xfrm>
              </p:grpSpPr>
              <p:cxnSp>
                <p:nvCxnSpPr>
                  <p:cNvPr id="5" name="Conector recto 4">
                    <a:extLst>
                      <a:ext uri="{FF2B5EF4-FFF2-40B4-BE49-F238E27FC236}">
                        <a16:creationId xmlns:a16="http://schemas.microsoft.com/office/drawing/2014/main" id="{73E1E27A-284F-2F98-EC72-EEB575422C4B}"/>
                      </a:ext>
                    </a:extLst>
                  </p:cNvPr>
                  <p:cNvCxnSpPr>
                    <a:cxnSpLocks noGrp="1" noRot="1" noMove="1" noResize="1" noEditPoints="1" noAdjustHandles="1" noChangeArrowheads="1" noChangeShapeType="1"/>
                  </p:cNvCxnSpPr>
                  <p:nvPr/>
                </p:nvCxnSpPr>
                <p:spPr>
                  <a:xfrm>
                    <a:off x="0" y="6575756"/>
                    <a:ext cx="12192000" cy="0"/>
                  </a:xfrm>
                  <a:prstGeom prst="line">
                    <a:avLst/>
                  </a:prstGeom>
                  <a:ln w="76200">
                    <a:solidFill>
                      <a:srgbClr val="00A2E2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" name="Conector recto 5">
                    <a:extLst>
                      <a:ext uri="{FF2B5EF4-FFF2-40B4-BE49-F238E27FC236}">
                        <a16:creationId xmlns:a16="http://schemas.microsoft.com/office/drawing/2014/main" id="{E7EA28C8-083A-D7C8-38D4-7C3EDC5BA7CB}"/>
                      </a:ext>
                    </a:extLst>
                  </p:cNvPr>
                  <p:cNvCxnSpPr>
                    <a:cxnSpLocks noGrp="1" noRot="1" noMove="1" noResize="1" noEditPoints="1" noAdjustHandles="1" noChangeArrowheads="1" noChangeShapeType="1"/>
                  </p:cNvCxnSpPr>
                  <p:nvPr/>
                </p:nvCxnSpPr>
                <p:spPr>
                  <a:xfrm>
                    <a:off x="0" y="6716404"/>
                    <a:ext cx="12192000" cy="0"/>
                  </a:xfrm>
                  <a:prstGeom prst="line">
                    <a:avLst/>
                  </a:prstGeom>
                  <a:ln w="76200">
                    <a:solidFill>
                      <a:srgbClr val="8E7A85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9" name="Rectangle 16">
                    <a:extLst>
                      <a:ext uri="{FF2B5EF4-FFF2-40B4-BE49-F238E27FC236}">
                        <a16:creationId xmlns:a16="http://schemas.microsoft.com/office/drawing/2014/main" id="{F6F55DDD-B0C7-7220-181B-6BB1DCECE138}"/>
                      </a:ext>
                    </a:extLst>
                  </p:cNvPr>
                  <p:cNvSpPr>
                    <a:spLocks noGrp="1" noRot="1" noMove="1" noResize="1" noEditPoints="1" noAdjustHandles="1" noChangeArrowheads="1" noChangeShapeType="1"/>
                  </p:cNvSpPr>
                  <p:nvPr/>
                </p:nvSpPr>
                <p:spPr>
                  <a:xfrm>
                    <a:off x="207590" y="6174885"/>
                    <a:ext cx="2426428" cy="638667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</p:grpSp>
            <p:pic>
              <p:nvPicPr>
                <p:cNvPr id="7" name="Imagen 6">
                  <a:extLst>
                    <a:ext uri="{FF2B5EF4-FFF2-40B4-BE49-F238E27FC236}">
                      <a16:creationId xmlns:a16="http://schemas.microsoft.com/office/drawing/2014/main" id="{74F0F592-9844-FA18-52BB-5BB4E4AAB2A9}"/>
                    </a:ext>
                  </a:extLst>
                </p:cNvPr>
                <p:cNvPicPr>
                  <a:picLocks noGrp="1" noRot="1" noChangeAspect="1" noMove="1" noResize="1" noEditPoints="1" noAdjustHandles="1" noChangeArrowheads="1" noChangeShapeType="1" noCrop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367615" y="6202181"/>
                  <a:ext cx="1219274" cy="638667"/>
                </a:xfrm>
                <a:prstGeom prst="rect">
                  <a:avLst/>
                </a:prstGeom>
              </p:spPr>
            </p:pic>
          </p:grpSp>
          <p:pic>
            <p:nvPicPr>
              <p:cNvPr id="13" name="Imagen 12">
                <a:extLst>
                  <a:ext uri="{FF2B5EF4-FFF2-40B4-BE49-F238E27FC236}">
                    <a16:creationId xmlns:a16="http://schemas.microsoft.com/office/drawing/2014/main" id="{F89BC2B4-3348-06C2-1B06-5DDC92BBCABF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59593" y="6202180"/>
                <a:ext cx="930237" cy="655819"/>
              </a:xfrm>
              <a:prstGeom prst="rect">
                <a:avLst/>
              </a:prstGeom>
            </p:spPr>
          </p:pic>
        </p:grpSp>
        <p:sp>
          <p:nvSpPr>
            <p:cNvPr id="15" name="Rectángulo 14">
              <a:extLst>
                <a:ext uri="{FF2B5EF4-FFF2-40B4-BE49-F238E27FC236}">
                  <a16:creationId xmlns:a16="http://schemas.microsoft.com/office/drawing/2014/main" id="{D2347C3B-5AFA-CB4E-5459-55EE8FDE6824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880979" y="6133940"/>
              <a:ext cx="2103431" cy="643098"/>
            </a:xfrm>
            <a:prstGeom prst="rect">
              <a:avLst/>
            </a:prstGeom>
            <a:solidFill>
              <a:srgbClr val="FDFEFD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6" name="Grupo 15">
            <a:extLst>
              <a:ext uri="{FF2B5EF4-FFF2-40B4-BE49-F238E27FC236}">
                <a16:creationId xmlns:a16="http://schemas.microsoft.com/office/drawing/2014/main" id="{1AB20A96-2FF3-0F6C-BA52-8626D9FC3AE5}"/>
              </a:ext>
            </a:extLst>
          </p:cNvPr>
          <p:cNvGrpSpPr/>
          <p:nvPr/>
        </p:nvGrpSpPr>
        <p:grpSpPr>
          <a:xfrm>
            <a:off x="9165475" y="6364946"/>
            <a:ext cx="6093994" cy="400110"/>
            <a:chOff x="-321843" y="6376403"/>
            <a:chExt cx="6093994" cy="400110"/>
          </a:xfrm>
        </p:grpSpPr>
        <p:sp>
          <p:nvSpPr>
            <p:cNvPr id="17" name="QuadreDeText 11">
              <a:extLst>
                <a:ext uri="{FF2B5EF4-FFF2-40B4-BE49-F238E27FC236}">
                  <a16:creationId xmlns:a16="http://schemas.microsoft.com/office/drawing/2014/main" id="{A8CEE999-1BAE-7A3D-A5A4-4F1BB83C843A}"/>
                </a:ext>
              </a:extLst>
            </p:cNvPr>
            <p:cNvSpPr txBox="1"/>
            <p:nvPr/>
          </p:nvSpPr>
          <p:spPr>
            <a:xfrm>
              <a:off x="-321843" y="6376403"/>
              <a:ext cx="6093994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s-ES" sz="2000" dirty="0">
                  <a:solidFill>
                    <a:srgbClr val="00A2E2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                  </a:t>
              </a:r>
              <a:r>
                <a:rPr lang="es-ES" sz="2000" dirty="0">
                  <a:solidFill>
                    <a:srgbClr val="01A2E2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@SETHepatico</a:t>
              </a:r>
              <a:endParaRPr lang="es-ES" sz="2000" dirty="0">
                <a:solidFill>
                  <a:srgbClr val="01A2E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8" name="Imagen 17" descr="Forma&#10;&#10;Descripción generada automáticamente con confianza media">
              <a:extLst>
                <a:ext uri="{FF2B5EF4-FFF2-40B4-BE49-F238E27FC236}">
                  <a16:creationId xmlns:a16="http://schemas.microsoft.com/office/drawing/2014/main" id="{984BF5FC-3048-FCCB-D3CF-F55C8A7424D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hq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8523" y="6395787"/>
              <a:ext cx="353606" cy="361341"/>
            </a:xfrm>
            <a:prstGeom prst="rect">
              <a:avLst/>
            </a:prstGeom>
          </p:spPr>
        </p:pic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/>
              <a:t>Datos de contacto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28637"/>
          </a:xfrm>
        </p:spPr>
        <p:txBody>
          <a:bodyPr>
            <a:normAutofit/>
          </a:bodyPr>
          <a:lstStyle/>
          <a:p>
            <a:r>
              <a:rPr lang="es-ES_tradnl" sz="2400" b="1" dirty="0">
                <a:solidFill>
                  <a:srgbClr val="0095DB"/>
                </a:solidFill>
                <a:latin typeface="Calibri" charset="0"/>
                <a:ea typeface="MS PGothic" charset="-128"/>
                <a:cs typeface="Calibri" charset="0"/>
              </a:rPr>
              <a:t>Grupo Trasplante Hepático del País Vasco (HU Cruces)</a:t>
            </a:r>
          </a:p>
          <a:p>
            <a:pPr lvl="1"/>
            <a:endParaRPr lang="es-ES_tradnl" dirty="0"/>
          </a:p>
          <a:p>
            <a:pPr lvl="1"/>
            <a:r>
              <a:rPr lang="es-ES_tradnl" dirty="0"/>
              <a:t>Teléfono de contacto: 946006063</a:t>
            </a:r>
          </a:p>
          <a:p>
            <a:pPr lvl="1"/>
            <a:endParaRPr lang="es-ES_tradnl" dirty="0"/>
          </a:p>
          <a:p>
            <a:pPr>
              <a:spcAft>
                <a:spcPts val="300"/>
              </a:spcAft>
            </a:pPr>
            <a:r>
              <a:rPr lang="es-ES_tradnl" sz="2400" b="1" dirty="0">
                <a:solidFill>
                  <a:srgbClr val="0095DB"/>
                </a:solidFill>
                <a:latin typeface="Calibri" charset="0"/>
                <a:ea typeface="MS PGothic" charset="-128"/>
                <a:cs typeface="Calibri" charset="0"/>
              </a:rPr>
              <a:t>INVESTIGADOR PRINCIPAL:</a:t>
            </a:r>
            <a:r>
              <a:rPr lang="es-ES_tradnl" sz="2400" b="1" dirty="0">
                <a:solidFill>
                  <a:srgbClr val="5590CC"/>
                </a:solidFill>
                <a:latin typeface="Calibri" charset="0"/>
                <a:ea typeface="MS PGothic" charset="-128"/>
                <a:cs typeface="Times New Roman" charset="0"/>
              </a:rPr>
              <a:t> </a:t>
            </a:r>
            <a:r>
              <a:rPr lang="es-ES_tradnl" sz="2400" dirty="0">
                <a:solidFill>
                  <a:srgbClr val="000000"/>
                </a:solidFill>
                <a:latin typeface="Calibri" charset="0"/>
                <a:ea typeface="MS PGothic" charset="-128"/>
                <a:cs typeface="Times New Roman" charset="0"/>
              </a:rPr>
              <a:t>ALEX BAUSELA SAINZ</a:t>
            </a:r>
          </a:p>
          <a:p>
            <a:pPr lvl="8">
              <a:spcAft>
                <a:spcPts val="300"/>
              </a:spcAft>
            </a:pPr>
            <a:endParaRPr lang="es-ES_tradnl" sz="1000" dirty="0">
              <a:solidFill>
                <a:srgbClr val="000000"/>
              </a:solidFill>
              <a:latin typeface="Calibri" charset="0"/>
              <a:ea typeface="MS PGothic" charset="-128"/>
              <a:cs typeface="Times New Roman" charset="0"/>
            </a:endParaRPr>
          </a:p>
          <a:p>
            <a:pPr lvl="1">
              <a:spcAft>
                <a:spcPts val="300"/>
              </a:spcAft>
            </a:pPr>
            <a:r>
              <a:rPr lang="es-ES_tradnl" dirty="0">
                <a:solidFill>
                  <a:srgbClr val="000000"/>
                </a:solidFill>
                <a:latin typeface="Calibri" charset="0"/>
                <a:ea typeface="MS PGothic" charset="-128"/>
                <a:cs typeface="Times New Roman" charset="0"/>
              </a:rPr>
              <a:t>Móvil de contacto:  688603545</a:t>
            </a:r>
          </a:p>
          <a:p>
            <a:pPr lvl="1">
              <a:lnSpc>
                <a:spcPct val="115000"/>
              </a:lnSpc>
              <a:spcAft>
                <a:spcPts val="300"/>
              </a:spcAft>
            </a:pPr>
            <a:r>
              <a:rPr lang="es-ES_tradnl" dirty="0">
                <a:solidFill>
                  <a:srgbClr val="000000"/>
                </a:solidFill>
                <a:latin typeface="Calibri" charset="0"/>
                <a:ea typeface="MS PGothic" charset="-128"/>
                <a:cs typeface="Times New Roman" charset="0"/>
              </a:rPr>
              <a:t>E-mail de contacto:  </a:t>
            </a:r>
            <a:r>
              <a:rPr lang="es-ES_tradnl" dirty="0" err="1">
                <a:solidFill>
                  <a:srgbClr val="000000"/>
                </a:solidFill>
                <a:latin typeface="Calibri" charset="0"/>
                <a:ea typeface="MS PGothic" charset="-128"/>
                <a:cs typeface="Times New Roman" charset="0"/>
              </a:rPr>
              <a:t>alex.bauselasainz@osakidetza.eus</a:t>
            </a:r>
            <a:endParaRPr lang="es-ES_tradnl" dirty="0">
              <a:solidFill>
                <a:srgbClr val="000000"/>
              </a:solidFill>
              <a:latin typeface="Calibri" charset="0"/>
              <a:ea typeface="MS PGothic" charset="-128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00554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55DF45-60DF-A6D4-DC9E-D17025FA8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upo 18">
            <a:extLst>
              <a:ext uri="{FF2B5EF4-FFF2-40B4-BE49-F238E27FC236}">
                <a16:creationId xmlns:a16="http://schemas.microsoft.com/office/drawing/2014/main" id="{1F09746D-3E3E-C0D4-B22D-9BF1FEB04EB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6106645"/>
            <a:ext cx="12192000" cy="683114"/>
            <a:chOff x="0" y="6106645"/>
            <a:chExt cx="12192000" cy="683114"/>
          </a:xfrm>
        </p:grpSpPr>
        <p:grpSp>
          <p:nvGrpSpPr>
            <p:cNvPr id="14" name="Grupo 13">
              <a:extLst>
                <a:ext uri="{FF2B5EF4-FFF2-40B4-BE49-F238E27FC236}">
                  <a16:creationId xmlns:a16="http://schemas.microsoft.com/office/drawing/2014/main" id="{077E8AF2-1741-17C8-09FC-A4A89910CF8B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0" y="6106645"/>
              <a:ext cx="12192000" cy="683114"/>
              <a:chOff x="0" y="6174885"/>
              <a:chExt cx="12192000" cy="683114"/>
            </a:xfrm>
          </p:grpSpPr>
          <p:grpSp>
            <p:nvGrpSpPr>
              <p:cNvPr id="8" name="Grupo 7">
                <a:extLst>
                  <a:ext uri="{FF2B5EF4-FFF2-40B4-BE49-F238E27FC236}">
                    <a16:creationId xmlns:a16="http://schemas.microsoft.com/office/drawing/2014/main" id="{C8A418B9-3F01-14E6-F94D-5C6DA0F292D1}"/>
                  </a:ext>
                </a:extLst>
              </p:cNvPr>
              <p:cNvGrpSpPr>
                <a:grpSpLocks noGrp="1" noUngrp="1" noRot="1" noMove="1" noResize="1"/>
              </p:cNvGrpSpPr>
              <p:nvPr/>
            </p:nvGrpSpPr>
            <p:grpSpPr>
              <a:xfrm>
                <a:off x="0" y="6174885"/>
                <a:ext cx="12192000" cy="665963"/>
                <a:chOff x="0" y="6174885"/>
                <a:chExt cx="12192000" cy="665963"/>
              </a:xfrm>
            </p:grpSpPr>
            <p:grpSp>
              <p:nvGrpSpPr>
                <p:cNvPr id="12" name="Grupo 11">
                  <a:extLst>
                    <a:ext uri="{FF2B5EF4-FFF2-40B4-BE49-F238E27FC236}">
                      <a16:creationId xmlns:a16="http://schemas.microsoft.com/office/drawing/2014/main" id="{ABBB9516-BDF9-3CA6-3CAD-8C81ECBDA15B}"/>
                    </a:ext>
                  </a:extLst>
                </p:cNvPr>
                <p:cNvGrpSpPr>
                  <a:grpSpLocks noGrp="1" noUngrp="1" noRot="1" noMove="1" noResize="1"/>
                </p:cNvGrpSpPr>
                <p:nvPr/>
              </p:nvGrpSpPr>
              <p:grpSpPr>
                <a:xfrm>
                  <a:off x="0" y="6174885"/>
                  <a:ext cx="12192000" cy="638667"/>
                  <a:chOff x="0" y="6174885"/>
                  <a:chExt cx="12192000" cy="638667"/>
                </a:xfrm>
              </p:grpSpPr>
              <p:cxnSp>
                <p:nvCxnSpPr>
                  <p:cNvPr id="5" name="Conector recto 4">
                    <a:extLst>
                      <a:ext uri="{FF2B5EF4-FFF2-40B4-BE49-F238E27FC236}">
                        <a16:creationId xmlns:a16="http://schemas.microsoft.com/office/drawing/2014/main" id="{1F861A79-44EA-B126-A696-F946B9BC9B24}"/>
                      </a:ext>
                    </a:extLst>
                  </p:cNvPr>
                  <p:cNvCxnSpPr>
                    <a:cxnSpLocks noGrp="1" noRot="1" noMove="1" noResize="1" noEditPoints="1" noAdjustHandles="1" noChangeArrowheads="1" noChangeShapeType="1"/>
                  </p:cNvCxnSpPr>
                  <p:nvPr/>
                </p:nvCxnSpPr>
                <p:spPr>
                  <a:xfrm>
                    <a:off x="0" y="6575756"/>
                    <a:ext cx="12192000" cy="0"/>
                  </a:xfrm>
                  <a:prstGeom prst="line">
                    <a:avLst/>
                  </a:prstGeom>
                  <a:ln w="76200">
                    <a:solidFill>
                      <a:srgbClr val="00A2E2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" name="Conector recto 5">
                    <a:extLst>
                      <a:ext uri="{FF2B5EF4-FFF2-40B4-BE49-F238E27FC236}">
                        <a16:creationId xmlns:a16="http://schemas.microsoft.com/office/drawing/2014/main" id="{85F93B24-3AA7-B122-EF58-007A4311BAB4}"/>
                      </a:ext>
                    </a:extLst>
                  </p:cNvPr>
                  <p:cNvCxnSpPr>
                    <a:cxnSpLocks noGrp="1" noRot="1" noMove="1" noResize="1" noEditPoints="1" noAdjustHandles="1" noChangeArrowheads="1" noChangeShapeType="1"/>
                  </p:cNvCxnSpPr>
                  <p:nvPr/>
                </p:nvCxnSpPr>
                <p:spPr>
                  <a:xfrm>
                    <a:off x="0" y="6716404"/>
                    <a:ext cx="12192000" cy="0"/>
                  </a:xfrm>
                  <a:prstGeom prst="line">
                    <a:avLst/>
                  </a:prstGeom>
                  <a:ln w="76200">
                    <a:solidFill>
                      <a:srgbClr val="8E7A85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9" name="Rectangle 16">
                    <a:extLst>
                      <a:ext uri="{FF2B5EF4-FFF2-40B4-BE49-F238E27FC236}">
                        <a16:creationId xmlns:a16="http://schemas.microsoft.com/office/drawing/2014/main" id="{246C992A-A0E0-D7B2-AE7D-F6314885E675}"/>
                      </a:ext>
                    </a:extLst>
                  </p:cNvPr>
                  <p:cNvSpPr>
                    <a:spLocks noGrp="1" noRot="1" noMove="1" noResize="1" noEditPoints="1" noAdjustHandles="1" noChangeArrowheads="1" noChangeShapeType="1"/>
                  </p:cNvSpPr>
                  <p:nvPr/>
                </p:nvSpPr>
                <p:spPr>
                  <a:xfrm>
                    <a:off x="207590" y="6174885"/>
                    <a:ext cx="2426428" cy="638667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</p:grpSp>
            <p:pic>
              <p:nvPicPr>
                <p:cNvPr id="7" name="Imagen 6">
                  <a:extLst>
                    <a:ext uri="{FF2B5EF4-FFF2-40B4-BE49-F238E27FC236}">
                      <a16:creationId xmlns:a16="http://schemas.microsoft.com/office/drawing/2014/main" id="{08D337F9-9930-699F-2A26-DF27FCAF17FC}"/>
                    </a:ext>
                  </a:extLst>
                </p:cNvPr>
                <p:cNvPicPr>
                  <a:picLocks noGrp="1" noRot="1" noChangeAspect="1" noMove="1" noResize="1" noEditPoints="1" noAdjustHandles="1" noChangeArrowheads="1" noChangeShapeType="1" noCrop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367615" y="6202181"/>
                  <a:ext cx="1219274" cy="638667"/>
                </a:xfrm>
                <a:prstGeom prst="rect">
                  <a:avLst/>
                </a:prstGeom>
              </p:spPr>
            </p:pic>
          </p:grpSp>
          <p:pic>
            <p:nvPicPr>
              <p:cNvPr id="13" name="Imagen 12">
                <a:extLst>
                  <a:ext uri="{FF2B5EF4-FFF2-40B4-BE49-F238E27FC236}">
                    <a16:creationId xmlns:a16="http://schemas.microsoft.com/office/drawing/2014/main" id="{8EB023EF-87F6-8678-7A81-89B4FEFFA08D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59593" y="6202180"/>
                <a:ext cx="930237" cy="655819"/>
              </a:xfrm>
              <a:prstGeom prst="rect">
                <a:avLst/>
              </a:prstGeom>
            </p:spPr>
          </p:pic>
        </p:grpSp>
        <p:sp>
          <p:nvSpPr>
            <p:cNvPr id="15" name="Rectángulo 14">
              <a:extLst>
                <a:ext uri="{FF2B5EF4-FFF2-40B4-BE49-F238E27FC236}">
                  <a16:creationId xmlns:a16="http://schemas.microsoft.com/office/drawing/2014/main" id="{31C00788-FCED-F922-5439-FB588C5135F9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880979" y="6133940"/>
              <a:ext cx="2103431" cy="643098"/>
            </a:xfrm>
            <a:prstGeom prst="rect">
              <a:avLst/>
            </a:prstGeom>
            <a:solidFill>
              <a:srgbClr val="FDFEFD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6" name="Grupo 15">
            <a:extLst>
              <a:ext uri="{FF2B5EF4-FFF2-40B4-BE49-F238E27FC236}">
                <a16:creationId xmlns:a16="http://schemas.microsoft.com/office/drawing/2014/main" id="{FC246B79-237A-315E-2C0B-FC38FD083FDB}"/>
              </a:ext>
            </a:extLst>
          </p:cNvPr>
          <p:cNvGrpSpPr/>
          <p:nvPr/>
        </p:nvGrpSpPr>
        <p:grpSpPr>
          <a:xfrm>
            <a:off x="9165475" y="6364946"/>
            <a:ext cx="6093994" cy="400110"/>
            <a:chOff x="-321843" y="6376403"/>
            <a:chExt cx="6093994" cy="400110"/>
          </a:xfrm>
        </p:grpSpPr>
        <p:sp>
          <p:nvSpPr>
            <p:cNvPr id="17" name="QuadreDeText 11">
              <a:extLst>
                <a:ext uri="{FF2B5EF4-FFF2-40B4-BE49-F238E27FC236}">
                  <a16:creationId xmlns:a16="http://schemas.microsoft.com/office/drawing/2014/main" id="{CA972E5C-3F85-C230-1683-9EBFE1E7EEEE}"/>
                </a:ext>
              </a:extLst>
            </p:cNvPr>
            <p:cNvSpPr txBox="1"/>
            <p:nvPr/>
          </p:nvSpPr>
          <p:spPr>
            <a:xfrm>
              <a:off x="-321843" y="6376403"/>
              <a:ext cx="6093994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s-ES" sz="2000" dirty="0">
                  <a:solidFill>
                    <a:srgbClr val="00A2E2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                  </a:t>
              </a:r>
              <a:r>
                <a:rPr lang="es-ES" sz="2000" dirty="0">
                  <a:solidFill>
                    <a:srgbClr val="01A2E2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@SETHepatico</a:t>
              </a:r>
              <a:endParaRPr lang="es-ES" sz="2000" dirty="0">
                <a:solidFill>
                  <a:srgbClr val="01A2E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8" name="Imagen 17" descr="Forma&#10;&#10;Descripción generada automáticamente con confianza media">
              <a:extLst>
                <a:ext uri="{FF2B5EF4-FFF2-40B4-BE49-F238E27FC236}">
                  <a16:creationId xmlns:a16="http://schemas.microsoft.com/office/drawing/2014/main" id="{8B953FBE-A00E-F27E-3A2F-D1F593A6EE9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hq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8523" y="6395787"/>
              <a:ext cx="353606" cy="361341"/>
            </a:xfrm>
            <a:prstGeom prst="rect">
              <a:avLst/>
            </a:prstGeom>
          </p:spPr>
        </p:pic>
      </p:grpSp>
      <p:pic>
        <p:nvPicPr>
          <p:cNvPr id="10" name="Imagen 9">
            <a:extLst>
              <a:ext uri="{FF2B5EF4-FFF2-40B4-BE49-F238E27FC236}">
                <a16:creationId xmlns:a16="http://schemas.microsoft.com/office/drawing/2014/main" id="{25DE0D70-6A9E-B005-937F-D205898B04D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0572" y="897881"/>
            <a:ext cx="10679265" cy="4081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2169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1000"/>
            <a:lum/>
          </a:blip>
          <a:srcRect/>
          <a:stretch>
            <a:fillRect t="-37000" b="-3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upo 18">
            <a:extLst>
              <a:ext uri="{FF2B5EF4-FFF2-40B4-BE49-F238E27FC236}">
                <a16:creationId xmlns:a16="http://schemas.microsoft.com/office/drawing/2014/main" id="{B07D3D83-DD71-0E94-24F6-2761D11205FB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6106645"/>
            <a:ext cx="12192000" cy="683114"/>
            <a:chOff x="0" y="6106645"/>
            <a:chExt cx="12192000" cy="683114"/>
          </a:xfrm>
        </p:grpSpPr>
        <p:grpSp>
          <p:nvGrpSpPr>
            <p:cNvPr id="14" name="Grupo 13">
              <a:extLst>
                <a:ext uri="{FF2B5EF4-FFF2-40B4-BE49-F238E27FC236}">
                  <a16:creationId xmlns:a16="http://schemas.microsoft.com/office/drawing/2014/main" id="{6233B9EB-F28B-3C98-0109-B8A164C59E94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0" y="6106645"/>
              <a:ext cx="12192000" cy="683114"/>
              <a:chOff x="0" y="6174885"/>
              <a:chExt cx="12192000" cy="683114"/>
            </a:xfrm>
          </p:grpSpPr>
          <p:grpSp>
            <p:nvGrpSpPr>
              <p:cNvPr id="8" name="Grupo 7">
                <a:extLst>
                  <a:ext uri="{FF2B5EF4-FFF2-40B4-BE49-F238E27FC236}">
                    <a16:creationId xmlns:a16="http://schemas.microsoft.com/office/drawing/2014/main" id="{D1274183-201B-D470-C630-C0E18CA75B68}"/>
                  </a:ext>
                </a:extLst>
              </p:cNvPr>
              <p:cNvGrpSpPr>
                <a:grpSpLocks noGrp="1" noUngrp="1" noRot="1" noMove="1" noResize="1"/>
              </p:cNvGrpSpPr>
              <p:nvPr/>
            </p:nvGrpSpPr>
            <p:grpSpPr>
              <a:xfrm>
                <a:off x="0" y="6174885"/>
                <a:ext cx="12192000" cy="665963"/>
                <a:chOff x="0" y="6174885"/>
                <a:chExt cx="12192000" cy="665963"/>
              </a:xfrm>
            </p:grpSpPr>
            <p:grpSp>
              <p:nvGrpSpPr>
                <p:cNvPr id="12" name="Grupo 11">
                  <a:extLst>
                    <a:ext uri="{FF2B5EF4-FFF2-40B4-BE49-F238E27FC236}">
                      <a16:creationId xmlns:a16="http://schemas.microsoft.com/office/drawing/2014/main" id="{988AA126-BE99-6C4F-775D-F08CDA7CE669}"/>
                    </a:ext>
                  </a:extLst>
                </p:cNvPr>
                <p:cNvGrpSpPr>
                  <a:grpSpLocks noGrp="1" noUngrp="1" noRot="1" noMove="1" noResize="1"/>
                </p:cNvGrpSpPr>
                <p:nvPr/>
              </p:nvGrpSpPr>
              <p:grpSpPr>
                <a:xfrm>
                  <a:off x="0" y="6174885"/>
                  <a:ext cx="12192000" cy="638667"/>
                  <a:chOff x="0" y="6174885"/>
                  <a:chExt cx="12192000" cy="638667"/>
                </a:xfrm>
              </p:grpSpPr>
              <p:cxnSp>
                <p:nvCxnSpPr>
                  <p:cNvPr id="5" name="Conector recto 4">
                    <a:extLst>
                      <a:ext uri="{FF2B5EF4-FFF2-40B4-BE49-F238E27FC236}">
                        <a16:creationId xmlns:a16="http://schemas.microsoft.com/office/drawing/2014/main" id="{73E1E27A-284F-2F98-EC72-EEB575422C4B}"/>
                      </a:ext>
                    </a:extLst>
                  </p:cNvPr>
                  <p:cNvCxnSpPr>
                    <a:cxnSpLocks noGrp="1" noRot="1" noMove="1" noResize="1" noEditPoints="1" noAdjustHandles="1" noChangeArrowheads="1" noChangeShapeType="1"/>
                  </p:cNvCxnSpPr>
                  <p:nvPr/>
                </p:nvCxnSpPr>
                <p:spPr>
                  <a:xfrm>
                    <a:off x="0" y="6575756"/>
                    <a:ext cx="12192000" cy="0"/>
                  </a:xfrm>
                  <a:prstGeom prst="line">
                    <a:avLst/>
                  </a:prstGeom>
                  <a:ln w="76200">
                    <a:solidFill>
                      <a:srgbClr val="00A2E2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" name="Conector recto 5">
                    <a:extLst>
                      <a:ext uri="{FF2B5EF4-FFF2-40B4-BE49-F238E27FC236}">
                        <a16:creationId xmlns:a16="http://schemas.microsoft.com/office/drawing/2014/main" id="{E7EA28C8-083A-D7C8-38D4-7C3EDC5BA7CB}"/>
                      </a:ext>
                    </a:extLst>
                  </p:cNvPr>
                  <p:cNvCxnSpPr>
                    <a:cxnSpLocks noGrp="1" noRot="1" noMove="1" noResize="1" noEditPoints="1" noAdjustHandles="1" noChangeArrowheads="1" noChangeShapeType="1"/>
                  </p:cNvCxnSpPr>
                  <p:nvPr/>
                </p:nvCxnSpPr>
                <p:spPr>
                  <a:xfrm>
                    <a:off x="0" y="6716404"/>
                    <a:ext cx="12192000" cy="0"/>
                  </a:xfrm>
                  <a:prstGeom prst="line">
                    <a:avLst/>
                  </a:prstGeom>
                  <a:ln w="76200">
                    <a:solidFill>
                      <a:srgbClr val="8E7A85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9" name="Rectangle 16">
                    <a:extLst>
                      <a:ext uri="{FF2B5EF4-FFF2-40B4-BE49-F238E27FC236}">
                        <a16:creationId xmlns:a16="http://schemas.microsoft.com/office/drawing/2014/main" id="{F6F55DDD-B0C7-7220-181B-6BB1DCECE138}"/>
                      </a:ext>
                    </a:extLst>
                  </p:cNvPr>
                  <p:cNvSpPr>
                    <a:spLocks noGrp="1" noRot="1" noMove="1" noResize="1" noEditPoints="1" noAdjustHandles="1" noChangeArrowheads="1" noChangeShapeType="1"/>
                  </p:cNvSpPr>
                  <p:nvPr/>
                </p:nvSpPr>
                <p:spPr>
                  <a:xfrm>
                    <a:off x="207590" y="6174885"/>
                    <a:ext cx="2426428" cy="638667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</p:grpSp>
            <p:pic>
              <p:nvPicPr>
                <p:cNvPr id="7" name="Imagen 6">
                  <a:extLst>
                    <a:ext uri="{FF2B5EF4-FFF2-40B4-BE49-F238E27FC236}">
                      <a16:creationId xmlns:a16="http://schemas.microsoft.com/office/drawing/2014/main" id="{74F0F592-9844-FA18-52BB-5BB4E4AAB2A9}"/>
                    </a:ext>
                  </a:extLst>
                </p:cNvPr>
                <p:cNvPicPr>
                  <a:picLocks noGrp="1" noRot="1" noChangeAspect="1" noMove="1" noResize="1" noEditPoints="1" noAdjustHandles="1" noChangeArrowheads="1" noChangeShapeType="1" noCrop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367615" y="6202181"/>
                  <a:ext cx="1219274" cy="638667"/>
                </a:xfrm>
                <a:prstGeom prst="rect">
                  <a:avLst/>
                </a:prstGeom>
              </p:spPr>
            </p:pic>
          </p:grpSp>
          <p:pic>
            <p:nvPicPr>
              <p:cNvPr id="13" name="Imagen 12">
                <a:extLst>
                  <a:ext uri="{FF2B5EF4-FFF2-40B4-BE49-F238E27FC236}">
                    <a16:creationId xmlns:a16="http://schemas.microsoft.com/office/drawing/2014/main" id="{F89BC2B4-3348-06C2-1B06-5DDC92BBCABF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559593" y="6202180"/>
                <a:ext cx="930237" cy="655819"/>
              </a:xfrm>
              <a:prstGeom prst="rect">
                <a:avLst/>
              </a:prstGeom>
            </p:spPr>
          </p:pic>
        </p:grpSp>
        <p:sp>
          <p:nvSpPr>
            <p:cNvPr id="15" name="Rectángulo 14">
              <a:extLst>
                <a:ext uri="{FF2B5EF4-FFF2-40B4-BE49-F238E27FC236}">
                  <a16:creationId xmlns:a16="http://schemas.microsoft.com/office/drawing/2014/main" id="{D2347C3B-5AFA-CB4E-5459-55EE8FDE6824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880979" y="6133940"/>
              <a:ext cx="2103431" cy="643098"/>
            </a:xfrm>
            <a:prstGeom prst="rect">
              <a:avLst/>
            </a:prstGeom>
            <a:solidFill>
              <a:srgbClr val="FDFEFD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6" name="Grupo 15">
            <a:extLst>
              <a:ext uri="{FF2B5EF4-FFF2-40B4-BE49-F238E27FC236}">
                <a16:creationId xmlns:a16="http://schemas.microsoft.com/office/drawing/2014/main" id="{1AB20A96-2FF3-0F6C-BA52-8626D9FC3AE5}"/>
              </a:ext>
            </a:extLst>
          </p:cNvPr>
          <p:cNvGrpSpPr/>
          <p:nvPr/>
        </p:nvGrpSpPr>
        <p:grpSpPr>
          <a:xfrm>
            <a:off x="9165475" y="6364946"/>
            <a:ext cx="6093994" cy="400110"/>
            <a:chOff x="-321843" y="6376403"/>
            <a:chExt cx="6093994" cy="400110"/>
          </a:xfrm>
        </p:grpSpPr>
        <p:sp>
          <p:nvSpPr>
            <p:cNvPr id="17" name="QuadreDeText 11">
              <a:extLst>
                <a:ext uri="{FF2B5EF4-FFF2-40B4-BE49-F238E27FC236}">
                  <a16:creationId xmlns:a16="http://schemas.microsoft.com/office/drawing/2014/main" id="{A8CEE999-1BAE-7A3D-A5A4-4F1BB83C843A}"/>
                </a:ext>
              </a:extLst>
            </p:cNvPr>
            <p:cNvSpPr txBox="1"/>
            <p:nvPr/>
          </p:nvSpPr>
          <p:spPr>
            <a:xfrm>
              <a:off x="-321843" y="6376403"/>
              <a:ext cx="6093994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s-ES" sz="2000" dirty="0">
                  <a:solidFill>
                    <a:srgbClr val="00A2E2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                  </a:t>
              </a:r>
              <a:r>
                <a:rPr lang="es-ES" sz="2000" dirty="0">
                  <a:solidFill>
                    <a:srgbClr val="01A2E2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@SETHepatico</a:t>
              </a:r>
              <a:endParaRPr lang="es-ES" sz="2000" dirty="0">
                <a:solidFill>
                  <a:srgbClr val="01A2E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8" name="Imagen 17" descr="Forma&#10;&#10;Descripción generada automáticamente con confianza media">
              <a:extLst>
                <a:ext uri="{FF2B5EF4-FFF2-40B4-BE49-F238E27FC236}">
                  <a16:creationId xmlns:a16="http://schemas.microsoft.com/office/drawing/2014/main" id="{984BF5FC-3048-FCCB-D3CF-F55C8A7424D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hq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8523" y="6395787"/>
              <a:ext cx="353606" cy="361341"/>
            </a:xfrm>
            <a:prstGeom prst="rect">
              <a:avLst/>
            </a:prstGeom>
          </p:spPr>
        </p:pic>
      </p:grpSp>
      <p:sp>
        <p:nvSpPr>
          <p:cNvPr id="20" name="Título 19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_tradnl" sz="6600" b="1" i="1" dirty="0">
                <a:solidFill>
                  <a:srgbClr val="0095DB"/>
                </a:solidFill>
                <a:latin typeface="+mn-lt"/>
                <a:ea typeface="Apple Chancery" charset="0"/>
                <a:cs typeface="Apple Chancery" charset="0"/>
              </a:rPr>
              <a:t>MUCHAS GRACIAS</a:t>
            </a:r>
          </a:p>
        </p:txBody>
      </p:sp>
    </p:spTree>
    <p:extLst>
      <p:ext uri="{BB962C8B-B14F-4D97-AF65-F5344CB8AC3E}">
        <p14:creationId xmlns:p14="http://schemas.microsoft.com/office/powerpoint/2010/main" val="20611596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6A673E-7E85-8265-B232-57632B207B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upo 18">
            <a:extLst>
              <a:ext uri="{FF2B5EF4-FFF2-40B4-BE49-F238E27FC236}">
                <a16:creationId xmlns:a16="http://schemas.microsoft.com/office/drawing/2014/main" id="{45C5B74B-07EA-4D69-4838-B162A2FB8EAB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6106645"/>
            <a:ext cx="12192000" cy="683114"/>
            <a:chOff x="0" y="6106645"/>
            <a:chExt cx="12192000" cy="683114"/>
          </a:xfrm>
        </p:grpSpPr>
        <p:grpSp>
          <p:nvGrpSpPr>
            <p:cNvPr id="14" name="Grupo 13">
              <a:extLst>
                <a:ext uri="{FF2B5EF4-FFF2-40B4-BE49-F238E27FC236}">
                  <a16:creationId xmlns:a16="http://schemas.microsoft.com/office/drawing/2014/main" id="{A885CEF2-6AB2-7CE2-D225-388518710654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0" y="6106645"/>
              <a:ext cx="12192000" cy="683114"/>
              <a:chOff x="0" y="6174885"/>
              <a:chExt cx="12192000" cy="683114"/>
            </a:xfrm>
          </p:grpSpPr>
          <p:grpSp>
            <p:nvGrpSpPr>
              <p:cNvPr id="8" name="Grupo 7">
                <a:extLst>
                  <a:ext uri="{FF2B5EF4-FFF2-40B4-BE49-F238E27FC236}">
                    <a16:creationId xmlns:a16="http://schemas.microsoft.com/office/drawing/2014/main" id="{3F1898F5-CE43-EBCE-36AB-B572E438CC60}"/>
                  </a:ext>
                </a:extLst>
              </p:cNvPr>
              <p:cNvGrpSpPr>
                <a:grpSpLocks noGrp="1" noUngrp="1" noRot="1" noMove="1" noResize="1"/>
              </p:cNvGrpSpPr>
              <p:nvPr/>
            </p:nvGrpSpPr>
            <p:grpSpPr>
              <a:xfrm>
                <a:off x="0" y="6174885"/>
                <a:ext cx="12192000" cy="665963"/>
                <a:chOff x="0" y="6174885"/>
                <a:chExt cx="12192000" cy="665963"/>
              </a:xfrm>
            </p:grpSpPr>
            <p:grpSp>
              <p:nvGrpSpPr>
                <p:cNvPr id="12" name="Grupo 11">
                  <a:extLst>
                    <a:ext uri="{FF2B5EF4-FFF2-40B4-BE49-F238E27FC236}">
                      <a16:creationId xmlns:a16="http://schemas.microsoft.com/office/drawing/2014/main" id="{13F2559F-1D3F-DD50-1051-D0AA7FFC68EB}"/>
                    </a:ext>
                  </a:extLst>
                </p:cNvPr>
                <p:cNvGrpSpPr>
                  <a:grpSpLocks noGrp="1" noUngrp="1" noRot="1" noMove="1" noResize="1"/>
                </p:cNvGrpSpPr>
                <p:nvPr/>
              </p:nvGrpSpPr>
              <p:grpSpPr>
                <a:xfrm>
                  <a:off x="0" y="6174885"/>
                  <a:ext cx="12192000" cy="638667"/>
                  <a:chOff x="0" y="6174885"/>
                  <a:chExt cx="12192000" cy="638667"/>
                </a:xfrm>
              </p:grpSpPr>
              <p:cxnSp>
                <p:nvCxnSpPr>
                  <p:cNvPr id="5" name="Conector recto 4">
                    <a:extLst>
                      <a:ext uri="{FF2B5EF4-FFF2-40B4-BE49-F238E27FC236}">
                        <a16:creationId xmlns:a16="http://schemas.microsoft.com/office/drawing/2014/main" id="{4B5F3A5D-C86E-00BD-F3C0-87A58A302A59}"/>
                      </a:ext>
                    </a:extLst>
                  </p:cNvPr>
                  <p:cNvCxnSpPr>
                    <a:cxnSpLocks noGrp="1" noRot="1" noMove="1" noResize="1" noEditPoints="1" noAdjustHandles="1" noChangeArrowheads="1" noChangeShapeType="1"/>
                  </p:cNvCxnSpPr>
                  <p:nvPr/>
                </p:nvCxnSpPr>
                <p:spPr>
                  <a:xfrm>
                    <a:off x="0" y="6575756"/>
                    <a:ext cx="12192000" cy="0"/>
                  </a:xfrm>
                  <a:prstGeom prst="line">
                    <a:avLst/>
                  </a:prstGeom>
                  <a:ln w="76200">
                    <a:solidFill>
                      <a:srgbClr val="00A2E2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" name="Conector recto 5">
                    <a:extLst>
                      <a:ext uri="{FF2B5EF4-FFF2-40B4-BE49-F238E27FC236}">
                        <a16:creationId xmlns:a16="http://schemas.microsoft.com/office/drawing/2014/main" id="{CCF6717D-023F-F96C-749B-04117ACC3B1D}"/>
                      </a:ext>
                    </a:extLst>
                  </p:cNvPr>
                  <p:cNvCxnSpPr>
                    <a:cxnSpLocks noGrp="1" noRot="1" noMove="1" noResize="1" noEditPoints="1" noAdjustHandles="1" noChangeArrowheads="1" noChangeShapeType="1"/>
                  </p:cNvCxnSpPr>
                  <p:nvPr/>
                </p:nvCxnSpPr>
                <p:spPr>
                  <a:xfrm>
                    <a:off x="0" y="6716404"/>
                    <a:ext cx="12192000" cy="0"/>
                  </a:xfrm>
                  <a:prstGeom prst="line">
                    <a:avLst/>
                  </a:prstGeom>
                  <a:ln w="76200">
                    <a:solidFill>
                      <a:srgbClr val="8E7A85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9" name="Rectangle 16">
                    <a:extLst>
                      <a:ext uri="{FF2B5EF4-FFF2-40B4-BE49-F238E27FC236}">
                        <a16:creationId xmlns:a16="http://schemas.microsoft.com/office/drawing/2014/main" id="{537B1526-A21A-5CE4-767E-A15366F3E1D9}"/>
                      </a:ext>
                    </a:extLst>
                  </p:cNvPr>
                  <p:cNvSpPr>
                    <a:spLocks noGrp="1" noRot="1" noMove="1" noResize="1" noEditPoints="1" noAdjustHandles="1" noChangeArrowheads="1" noChangeShapeType="1"/>
                  </p:cNvSpPr>
                  <p:nvPr/>
                </p:nvSpPr>
                <p:spPr>
                  <a:xfrm>
                    <a:off x="207590" y="6174885"/>
                    <a:ext cx="2426428" cy="638667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</p:grpSp>
            <p:pic>
              <p:nvPicPr>
                <p:cNvPr id="7" name="Imagen 6">
                  <a:extLst>
                    <a:ext uri="{FF2B5EF4-FFF2-40B4-BE49-F238E27FC236}">
                      <a16:creationId xmlns:a16="http://schemas.microsoft.com/office/drawing/2014/main" id="{CC540CCA-595E-0FAB-9A2B-301303F54893}"/>
                    </a:ext>
                  </a:extLst>
                </p:cNvPr>
                <p:cNvPicPr>
                  <a:picLocks noGrp="1" noRot="1" noChangeAspect="1" noMove="1" noResize="1" noEditPoints="1" noAdjustHandles="1" noChangeArrowheads="1" noChangeShapeType="1" noCrop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367615" y="6202181"/>
                  <a:ext cx="1219274" cy="638667"/>
                </a:xfrm>
                <a:prstGeom prst="rect">
                  <a:avLst/>
                </a:prstGeom>
              </p:spPr>
            </p:pic>
          </p:grpSp>
          <p:pic>
            <p:nvPicPr>
              <p:cNvPr id="13" name="Imagen 12">
                <a:extLst>
                  <a:ext uri="{FF2B5EF4-FFF2-40B4-BE49-F238E27FC236}">
                    <a16:creationId xmlns:a16="http://schemas.microsoft.com/office/drawing/2014/main" id="{ED0CD114-FA2C-1974-1BB1-EC7AB86B30A1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59593" y="6202180"/>
                <a:ext cx="930237" cy="655819"/>
              </a:xfrm>
              <a:prstGeom prst="rect">
                <a:avLst/>
              </a:prstGeom>
            </p:spPr>
          </p:pic>
        </p:grpSp>
        <p:sp>
          <p:nvSpPr>
            <p:cNvPr id="15" name="Rectángulo 14">
              <a:extLst>
                <a:ext uri="{FF2B5EF4-FFF2-40B4-BE49-F238E27FC236}">
                  <a16:creationId xmlns:a16="http://schemas.microsoft.com/office/drawing/2014/main" id="{30768338-9BF9-0A35-B0E3-2F3E1A414F14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880979" y="6133940"/>
              <a:ext cx="2103431" cy="643098"/>
            </a:xfrm>
            <a:prstGeom prst="rect">
              <a:avLst/>
            </a:prstGeom>
            <a:solidFill>
              <a:srgbClr val="FDFEFD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6" name="Grupo 15">
            <a:extLst>
              <a:ext uri="{FF2B5EF4-FFF2-40B4-BE49-F238E27FC236}">
                <a16:creationId xmlns:a16="http://schemas.microsoft.com/office/drawing/2014/main" id="{C3696865-58E6-B72E-948C-0B79A9C9A346}"/>
              </a:ext>
            </a:extLst>
          </p:cNvPr>
          <p:cNvGrpSpPr/>
          <p:nvPr/>
        </p:nvGrpSpPr>
        <p:grpSpPr>
          <a:xfrm>
            <a:off x="9165475" y="6364946"/>
            <a:ext cx="6093994" cy="400110"/>
            <a:chOff x="-321843" y="6376403"/>
            <a:chExt cx="6093994" cy="400110"/>
          </a:xfrm>
        </p:grpSpPr>
        <p:sp>
          <p:nvSpPr>
            <p:cNvPr id="17" name="QuadreDeText 11">
              <a:extLst>
                <a:ext uri="{FF2B5EF4-FFF2-40B4-BE49-F238E27FC236}">
                  <a16:creationId xmlns:a16="http://schemas.microsoft.com/office/drawing/2014/main" id="{5D161018-B7E6-F7F6-ABE7-27B2AE68C94F}"/>
                </a:ext>
              </a:extLst>
            </p:cNvPr>
            <p:cNvSpPr txBox="1"/>
            <p:nvPr/>
          </p:nvSpPr>
          <p:spPr>
            <a:xfrm>
              <a:off x="-321843" y="6376403"/>
              <a:ext cx="6093994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s-ES" sz="2000" dirty="0">
                  <a:solidFill>
                    <a:srgbClr val="00A2E2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                  </a:t>
              </a:r>
              <a:r>
                <a:rPr lang="es-ES" sz="2000" dirty="0">
                  <a:solidFill>
                    <a:srgbClr val="01A2E2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@SETHepatico</a:t>
              </a:r>
              <a:endParaRPr lang="es-ES" sz="2000" dirty="0">
                <a:solidFill>
                  <a:srgbClr val="01A2E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8" name="Imagen 17" descr="Forma&#10;&#10;Descripción generada automáticamente con confianza media">
              <a:extLst>
                <a:ext uri="{FF2B5EF4-FFF2-40B4-BE49-F238E27FC236}">
                  <a16:creationId xmlns:a16="http://schemas.microsoft.com/office/drawing/2014/main" id="{E6CA8C06-7D39-A94D-2D32-DCE7A18AF7F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hq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8523" y="6395787"/>
              <a:ext cx="353606" cy="36134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779286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ci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E020579F7B4964FACCC3D9671C8AF13" ma:contentTypeVersion="14" ma:contentTypeDescription="Crear nuevo documento." ma:contentTypeScope="" ma:versionID="a36bc7379729fb197f81f6c1046e658d">
  <xsd:schema xmlns:xsd="http://www.w3.org/2001/XMLSchema" xmlns:xs="http://www.w3.org/2001/XMLSchema" xmlns:p="http://schemas.microsoft.com/office/2006/metadata/properties" xmlns:ns2="2ba98950-7f45-4f63-93ce-8807729bc465" xmlns:ns3="0c5cd9b1-7df6-4125-9594-fc0acfe49476" targetNamespace="http://schemas.microsoft.com/office/2006/metadata/properties" ma:root="true" ma:fieldsID="8c391ca4074de249015c27fdc0d86995" ns2:_="" ns3:_="">
    <xsd:import namespace="2ba98950-7f45-4f63-93ce-8807729bc465"/>
    <xsd:import namespace="0c5cd9b1-7df6-4125-9594-fc0acfe4947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a98950-7f45-4f63-93ce-8807729bc46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Etiquetas de imagen" ma:readOnly="false" ma:fieldId="{5cf76f15-5ced-4ddc-b409-7134ff3c332f}" ma:taxonomyMulti="true" ma:sspId="cc06aaf1-dea5-4937-a89f-1c0b07b63c8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5cd9b1-7df6-4125-9594-fc0acfe49476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736cc2f8-7afc-48ea-9592-642bd44d942f}" ma:internalName="TaxCatchAll" ma:showField="CatchAllData" ma:web="0c5cd9b1-7df6-4125-9594-fc0acfe4947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c5cd9b1-7df6-4125-9594-fc0acfe49476" xsi:nil="true"/>
    <lcf76f155ced4ddcb4097134ff3c332f xmlns="2ba98950-7f45-4f63-93ce-8807729bc465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443ED47-7AF8-450D-B44E-03BF5DAEA4CF}"/>
</file>

<file path=customXml/itemProps2.xml><?xml version="1.0" encoding="utf-8"?>
<ds:datastoreItem xmlns:ds="http://schemas.openxmlformats.org/officeDocument/2006/customXml" ds:itemID="{CF4C74D6-8E01-4C8F-A796-A362780A2589}">
  <ds:schemaRefs>
    <ds:schemaRef ds:uri="http://schemas.microsoft.com/office/2006/metadata/properties"/>
    <ds:schemaRef ds:uri="http://schemas.microsoft.com/office/infopath/2007/PartnerControls"/>
    <ds:schemaRef ds:uri="0c5cd9b1-7df6-4125-9594-fc0acfe49476"/>
    <ds:schemaRef ds:uri="2ba98950-7f45-4f63-93ce-8807729bc465"/>
  </ds:schemaRefs>
</ds:datastoreItem>
</file>

<file path=customXml/itemProps3.xml><?xml version="1.0" encoding="utf-8"?>
<ds:datastoreItem xmlns:ds="http://schemas.openxmlformats.org/officeDocument/2006/customXml" ds:itemID="{BE8AAE77-4BE6-4504-B263-33AECFAD9B0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638</TotalTime>
  <Words>903</Words>
  <Application>Microsoft Office PowerPoint</Application>
  <PresentationFormat>Panorámica</PresentationFormat>
  <Paragraphs>90</Paragraphs>
  <Slides>10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Tema de l'Office</vt:lpstr>
      <vt:lpstr>Presentación de PowerPoint</vt:lpstr>
      <vt:lpstr>Justificación del estudio</vt:lpstr>
      <vt:lpstr>Objetivos</vt:lpstr>
      <vt:lpstr>Metodología </vt:lpstr>
      <vt:lpstr>Cronograma, plan de difusión y autorías</vt:lpstr>
      <vt:lpstr>Datos de contacto</vt:lpstr>
      <vt:lpstr>Presentación de PowerPoint</vt:lpstr>
      <vt:lpstr>MUCHAS GRACIAS</vt:lpstr>
      <vt:lpstr>Presentación de PowerPoint</vt:lpstr>
      <vt:lpstr>MUCHAS GRACIAS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 del PowerPoint</dc:title>
  <dc:creator>NATALIA GRUP CONGRES</dc:creator>
  <cp:lastModifiedBy>J Bustamante</cp:lastModifiedBy>
  <cp:revision>51</cp:revision>
  <dcterms:created xsi:type="dcterms:W3CDTF">2022-01-31T13:34:55Z</dcterms:created>
  <dcterms:modified xsi:type="dcterms:W3CDTF">2025-10-21T22:16:01Z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0x010100DE020579F7B4964FACCC3D9671C8AF13</vt:lpwstr>
  </property>
  <property fmtid="{D5CDD505-2E9C-101B-9397-08002B2CF9AE}" pid="3" name="MediaServiceImageTags">
    <vt:lpwstr/>
  </property>
</Properties>
</file>