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2.jpeg" ContentType="image/jpeg"/>
  <Override PartName="/ppt/media/image8.png" ContentType="image/png"/>
  <Override PartName="/ppt/media/image4.jpeg" ContentType="image/jpe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9.png" ContentType="image/png"/>
  <Override PartName="/ppt/media/image10.jpeg" ContentType="image/jpeg"/>
  <Override PartName="/ppt/media/image13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14.png" ContentType="image/png"/>
  <Override PartName="/ppt/media/image12.png" ContentType="image/png"/>
  <Override PartName="/ppt/media/image3.png" ContentType="image/png"/>
  <Override PartName="/ppt/media/image1.png" ContentType="image/png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_rels/presentation.xml.rels" ContentType="application/vnd.openxmlformats-package.relationships+xml"/>
  <Override PartName="/customXml/itemProps6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ustomXml" Target="../customXml/item4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theme" Target="theme/theme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ustomXml" Target="../customXml/item6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5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 blanc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6C2EFEB-3899-4F40-9969-15AC79E149D6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ció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Feu clic aquí per editar l'estil</a:t>
            </a:r>
            <a:endParaRPr b="0" lang="es-E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a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Segon nivell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Tercer nivell</a:t>
            </a:r>
            <a:endParaRPr b="0" lang="es-E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Cinquè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a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Segon nivell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Tercer nivell</a:t>
            </a:r>
            <a:endParaRPr b="0" lang="es-E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Cinquè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2BC1206-B3D0-4414-8B36-1804D84C2A86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omés títo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Feu clic aquí per editar l'estil</a:t>
            </a:r>
            <a:endParaRPr b="0" lang="es-E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AB1F81F-7A6C-498A-B8AE-FB6AA4B19FD9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ingut amb lle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Feu clic aquí per editar l'estil</a:t>
            </a:r>
            <a:endParaRPr b="0" lang="es-E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Segon nivell</a:t>
            </a:r>
            <a:endParaRPr b="0" lang="es-E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Tercer nivell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 nivell</a:t>
            </a:r>
            <a:endParaRPr b="0" lang="es-E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Cinquè nivell</a:t>
            </a:r>
            <a:endParaRPr b="0" lang="es-E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a-E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36F8789-AF41-4463-AC7B-75AFC45E909D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tge amb lle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Feu clic aquí per editar l'estil</a:t>
            </a:r>
            <a:endParaRPr b="0" lang="es-E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Pulse para editar el formato de texto del esquema</a:t>
            </a:r>
            <a:endParaRPr b="0" lang="es-E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Segundo nivel del esquema</a:t>
            </a:r>
            <a:endParaRPr b="0" lang="es-E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Tercer nivel del esquema</a:t>
            </a:r>
            <a:endParaRPr b="0" lang="es-E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Cuarto nivel del esquema</a:t>
            </a:r>
            <a:endParaRPr b="0" lang="es-E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nivel del esquema</a:t>
            </a:r>
            <a:endParaRPr b="0" lang="es-E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Sexto nivel del esquema</a:t>
            </a:r>
            <a:endParaRPr b="0" lang="es-E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Séptimo nivel del esquema</a:t>
            </a:r>
            <a:endParaRPr b="0" lang="es-E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a-E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DC796D0-72AE-44E1-837C-E31EA25B0455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de títo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Feu clic aquí per editar l'estil</a:t>
            </a:r>
            <a:endParaRPr b="0" lang="es-E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0911444-F227-43C0-815D-473788C9D2AF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ítol i text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Feu clic aquí per editar l'estil</a:t>
            </a:r>
            <a:endParaRPr b="0" lang="es-E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Segon nivell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Tercer nivell</a:t>
            </a:r>
            <a:endParaRPr b="0" lang="es-E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Cinquè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DB92CB0-F853-4A51-BA6D-890C6C8525E9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ítol vertical i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360" cy="581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Feu clic aquí per editar l'estil</a:t>
            </a:r>
            <a:endParaRPr b="0" lang="es-E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520" cy="581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Segon nivell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Tercer nivell</a:t>
            </a:r>
            <a:endParaRPr b="0" lang="es-E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Cinquè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2E16106-A0DA-4EB5-9DBA-6E4A2698B623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ol i object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Feu clic aquí per editar l'estil</a:t>
            </a:r>
            <a:endParaRPr b="0" lang="es-E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Segon nivell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Tercer nivell</a:t>
            </a:r>
            <a:endParaRPr b="0" lang="es-E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Cinquè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64482EB-98DF-4CA5-BB65-6428B1F9A46D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çalera de la secció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Feu clic aquí per editar l'estil</a:t>
            </a:r>
            <a:endParaRPr b="0" lang="es-E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a-ES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1E6A5D3-7F13-49D7-983B-31B445CECA25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os object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a-E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Feu clic aquí per editar l'estil</a:t>
            </a:r>
            <a:endParaRPr b="0" lang="es-E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Segon nivell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Tercer nivell</a:t>
            </a:r>
            <a:endParaRPr b="0" lang="es-E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Cinquè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Feu clic per editar els estils del text del patró</a:t>
            </a:r>
            <a:endParaRPr b="0" lang="es-E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Segon nivell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Tercer nivell</a:t>
            </a:r>
            <a:endParaRPr b="0" lang="es-E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Cinquè nivell</a:t>
            </a: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&lt;fecha/hora&gt;</a:t>
            </a:r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&lt;pie de página&gt;</a:t>
            </a:r>
            <a:endParaRPr b="0" lang="es-E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575E7E0-85FE-4474-9FDE-9DBE63606CBE}" type="slidenum">
              <a:rPr b="0" lang="es-E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es-E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QuadreDeText 7"/>
          <p:cNvSpPr/>
          <p:nvPr/>
        </p:nvSpPr>
        <p:spPr>
          <a:xfrm>
            <a:off x="2587680" y="2239920"/>
            <a:ext cx="85172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es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ESTUDIOS MULTICÉNTRICOS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QuadreDeText 8"/>
          <p:cNvSpPr/>
          <p:nvPr/>
        </p:nvSpPr>
        <p:spPr>
          <a:xfrm>
            <a:off x="2587680" y="3197880"/>
            <a:ext cx="47044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Sara Lorente</a:t>
            </a:r>
            <a:endParaRPr b="0" lang="es-E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QuadreDeText 9"/>
          <p:cNvSpPr/>
          <p:nvPr/>
        </p:nvSpPr>
        <p:spPr>
          <a:xfrm>
            <a:off x="2587680" y="4056120"/>
            <a:ext cx="35319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Hospital Clínico Lozano Blesa Zaragoza</a:t>
            </a:r>
            <a:endParaRPr b="0" lang="es-E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0" name="Grupo 33"/>
          <p:cNvGrpSpPr/>
          <p:nvPr/>
        </p:nvGrpSpPr>
        <p:grpSpPr>
          <a:xfrm>
            <a:off x="-900000" y="7159680"/>
            <a:ext cx="6093360" cy="400680"/>
            <a:chOff x="-900000" y="7159680"/>
            <a:chExt cx="6093360" cy="400680"/>
          </a:xfrm>
        </p:grpSpPr>
        <p:sp>
          <p:nvSpPr>
            <p:cNvPr id="61" name="QuadreDeText 11"/>
            <p:cNvSpPr/>
            <p:nvPr/>
          </p:nvSpPr>
          <p:spPr>
            <a:xfrm>
              <a:off x="-900000" y="7159680"/>
              <a:ext cx="6093360" cy="40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s-ES" sz="2000" strike="noStrike" u="none">
                  <a:solidFill>
                    <a:srgbClr val="00a2e2"/>
                  </a:solidFill>
                  <a:effectLst/>
                  <a:uFillTx/>
                  <a:latin typeface="Calibri"/>
                  <a:ea typeface="Times New Roman"/>
                </a:rPr>
                <a:t>                   </a:t>
              </a:r>
              <a:r>
                <a:rPr b="0" lang="es-ES" sz="2000" strike="noStrike" u="none">
                  <a:solidFill>
                    <a:srgbClr val="01a2e2"/>
                  </a:solidFill>
                  <a:effectLst/>
                  <a:uFillTx/>
                  <a:latin typeface="Calibri"/>
                  <a:ea typeface="Times New Roman"/>
                </a:rPr>
                <a:t>@SETHepatico</a:t>
              </a:r>
              <a:endParaRPr b="0" lang="es-E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62" name="Imagen 29" descr="Forma&#10;&#10;Descripción generada automáticamente con confianza media"/>
            <p:cNvPicPr/>
            <p:nvPr/>
          </p:nvPicPr>
          <p:blipFill>
            <a:blip r:embed="rId1"/>
            <a:stretch/>
          </p:blipFill>
          <p:spPr>
            <a:xfrm>
              <a:off x="-89640" y="7179120"/>
              <a:ext cx="352800" cy="36072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63" name="Grupo 22"/>
          <p:cNvGrpSpPr/>
          <p:nvPr/>
        </p:nvGrpSpPr>
        <p:grpSpPr>
          <a:xfrm>
            <a:off x="1774080" y="89640"/>
            <a:ext cx="9634680" cy="5560920"/>
            <a:chOff x="1774080" y="89640"/>
            <a:chExt cx="9634680" cy="5560920"/>
          </a:xfrm>
        </p:grpSpPr>
        <p:grpSp>
          <p:nvGrpSpPr>
            <p:cNvPr id="64" name="Grupo 34"/>
            <p:cNvGrpSpPr/>
            <p:nvPr/>
          </p:nvGrpSpPr>
          <p:grpSpPr>
            <a:xfrm>
              <a:off x="1892160" y="1603080"/>
              <a:ext cx="9516600" cy="4047480"/>
              <a:chOff x="1892160" y="1603080"/>
              <a:chExt cx="9516600" cy="4047480"/>
            </a:xfrm>
          </p:grpSpPr>
          <p:sp>
            <p:nvSpPr>
              <p:cNvPr id="65" name="Rectangle 5"/>
              <p:cNvSpPr/>
              <p:nvPr/>
            </p:nvSpPr>
            <p:spPr>
              <a:xfrm>
                <a:off x="1892160" y="1603080"/>
                <a:ext cx="9300240" cy="3815640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endParaRPr b="0" lang="es-ES" sz="1800" strike="noStrike" u="non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66" name="Rectangle 6"/>
              <p:cNvSpPr/>
              <p:nvPr/>
            </p:nvSpPr>
            <p:spPr>
              <a:xfrm>
                <a:off x="2108520" y="1834920"/>
                <a:ext cx="9300240" cy="3815640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endParaRPr b="0" lang="es-ES" sz="1800" strike="noStrike" u="non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</p:grpSp>
        <p:pic>
          <p:nvPicPr>
            <p:cNvPr id="67" name="Imagen 1" descr="Logotipo&#10;&#10;El contenido generado por IA puede ser incorrecto."/>
            <p:cNvPicPr/>
            <p:nvPr/>
          </p:nvPicPr>
          <p:blipFill>
            <a:blip r:embed="rId2"/>
            <a:srcRect l="53547" t="0" r="0" b="0"/>
            <a:stretch/>
          </p:blipFill>
          <p:spPr>
            <a:xfrm>
              <a:off x="1774080" y="89640"/>
              <a:ext cx="1433520" cy="122796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68" name="Grupo 14"/>
          <p:cNvGrpSpPr/>
          <p:nvPr/>
        </p:nvGrpSpPr>
        <p:grpSpPr>
          <a:xfrm>
            <a:off x="6536880" y="6161760"/>
            <a:ext cx="5111280" cy="591480"/>
            <a:chOff x="6536880" y="6161760"/>
            <a:chExt cx="5111280" cy="591480"/>
          </a:xfrm>
        </p:grpSpPr>
        <p:pic>
          <p:nvPicPr>
            <p:cNvPr id="69" name="Imagen 3" descr="Logotipo&#10;&#10;El contenido generado por IA puede ser incorrecto."/>
            <p:cNvPicPr/>
            <p:nvPr/>
          </p:nvPicPr>
          <p:blipFill>
            <a:blip r:embed="rId3"/>
            <a:stretch/>
          </p:blipFill>
          <p:spPr>
            <a:xfrm>
              <a:off x="6536880" y="6161760"/>
              <a:ext cx="1375560" cy="5565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0" name="Imagen 10" descr="Imagen que contiene Texto&#10;&#10;El contenido generado por IA puede ser incorrecto."/>
            <p:cNvPicPr/>
            <p:nvPr/>
          </p:nvPicPr>
          <p:blipFill>
            <a:blip r:embed="rId4"/>
            <a:stretch/>
          </p:blipFill>
          <p:spPr>
            <a:xfrm>
              <a:off x="8149320" y="6211440"/>
              <a:ext cx="2004480" cy="4842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1" name="Imagen 13" descr="Logotipo, nombre de la empresa&#10;&#10;El contenido generado por IA puede ser incorrecto."/>
            <p:cNvPicPr/>
            <p:nvPr/>
          </p:nvPicPr>
          <p:blipFill>
            <a:blip r:embed="rId5"/>
            <a:srcRect l="0" t="0" r="0" b="17324"/>
            <a:stretch/>
          </p:blipFill>
          <p:spPr>
            <a:xfrm>
              <a:off x="10272600" y="6211440"/>
              <a:ext cx="1375560" cy="5418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72" name="Grupo 2"/>
          <p:cNvGrpSpPr/>
          <p:nvPr/>
        </p:nvGrpSpPr>
        <p:grpSpPr>
          <a:xfrm>
            <a:off x="86760" y="115560"/>
            <a:ext cx="11423880" cy="1161000"/>
            <a:chOff x="86760" y="115560"/>
            <a:chExt cx="11423880" cy="1161000"/>
          </a:xfrm>
        </p:grpSpPr>
        <p:pic>
          <p:nvPicPr>
            <p:cNvPr id="73" name="Imagen 20" descr="Forma&#10;&#10;El contenido generado por IA puede ser incorrecto."/>
            <p:cNvPicPr/>
            <p:nvPr/>
          </p:nvPicPr>
          <p:blipFill>
            <a:blip r:embed="rId6"/>
            <a:srcRect l="0" t="0" r="63621" b="0"/>
            <a:stretch/>
          </p:blipFill>
          <p:spPr>
            <a:xfrm>
              <a:off x="86760" y="115560"/>
              <a:ext cx="1632960" cy="1115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4" name="Imagen 26" descr=""/>
            <p:cNvPicPr/>
            <p:nvPr/>
          </p:nvPicPr>
          <p:blipFill>
            <a:blip r:embed="rId7"/>
            <a:stretch/>
          </p:blipFill>
          <p:spPr>
            <a:xfrm>
              <a:off x="1856160" y="115560"/>
              <a:ext cx="2217240" cy="11610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5" name="Imagen 31" descr=""/>
            <p:cNvPicPr/>
            <p:nvPr/>
          </p:nvPicPr>
          <p:blipFill>
            <a:blip r:embed="rId8"/>
            <a:stretch/>
          </p:blipFill>
          <p:spPr>
            <a:xfrm>
              <a:off x="4127760" y="426240"/>
              <a:ext cx="1166760" cy="8226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6" name="Imagen 36" descr="Imagen que contiene Texto&#10;&#10;El contenido generado por IA puede ser incorrecto."/>
            <p:cNvPicPr/>
            <p:nvPr/>
          </p:nvPicPr>
          <p:blipFill>
            <a:blip r:embed="rId9"/>
            <a:stretch/>
          </p:blipFill>
          <p:spPr>
            <a:xfrm>
              <a:off x="9733320" y="752400"/>
              <a:ext cx="1777320" cy="4654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1000"/>
          </a:blip>
          <a:stretch>
            <a:fillRect t="-37000" b="-37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18"/>
          <p:cNvGrpSpPr/>
          <p:nvPr/>
        </p:nvGrpSpPr>
        <p:grpSpPr>
          <a:xfrm>
            <a:off x="0" y="6106680"/>
            <a:ext cx="12192120" cy="682560"/>
            <a:chOff x="0" y="6106680"/>
            <a:chExt cx="12192120" cy="682560"/>
          </a:xfrm>
        </p:grpSpPr>
        <p:grpSp>
          <p:nvGrpSpPr>
            <p:cNvPr id="78" name="Grupo 13"/>
            <p:cNvGrpSpPr/>
            <p:nvPr/>
          </p:nvGrpSpPr>
          <p:grpSpPr>
            <a:xfrm>
              <a:off x="0" y="6106680"/>
              <a:ext cx="12192120" cy="682560"/>
              <a:chOff x="0" y="6106680"/>
              <a:chExt cx="12192120" cy="682560"/>
            </a:xfrm>
          </p:grpSpPr>
          <p:grpSp>
            <p:nvGrpSpPr>
              <p:cNvPr id="79" name="Grupo 7"/>
              <p:cNvGrpSpPr/>
              <p:nvPr/>
            </p:nvGrpSpPr>
            <p:grpSpPr>
              <a:xfrm>
                <a:off x="0" y="6106680"/>
                <a:ext cx="12192120" cy="665280"/>
                <a:chOff x="0" y="6106680"/>
                <a:chExt cx="12192120" cy="665280"/>
              </a:xfrm>
            </p:grpSpPr>
            <p:grpSp>
              <p:nvGrpSpPr>
                <p:cNvPr id="80" name="Grupo 11"/>
                <p:cNvGrpSpPr/>
                <p:nvPr/>
              </p:nvGrpSpPr>
              <p:grpSpPr>
                <a:xfrm>
                  <a:off x="0" y="6106680"/>
                  <a:ext cx="12192120" cy="637920"/>
                  <a:chOff x="0" y="6106680"/>
                  <a:chExt cx="12192120" cy="637920"/>
                </a:xfrm>
              </p:grpSpPr>
              <p:cxnSp>
                <p:nvCxnSpPr>
                  <p:cNvPr id="81" name="Conector recto 4"/>
                  <p:cNvCxnSpPr/>
                  <p:nvPr/>
                </p:nvCxnSpPr>
                <p:spPr>
                  <a:xfrm>
                    <a:off x="0" y="650736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00a2e2"/>
                    </a:solidFill>
                    <a:round/>
                  </a:ln>
                </p:spPr>
              </p:cxnSp>
              <p:cxnSp>
                <p:nvCxnSpPr>
                  <p:cNvPr id="82" name="Conector recto 5"/>
                  <p:cNvCxnSpPr/>
                  <p:nvPr/>
                </p:nvCxnSpPr>
                <p:spPr>
                  <a:xfrm>
                    <a:off x="0" y="664812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8e7a85"/>
                    </a:solidFill>
                    <a:round/>
                  </a:ln>
                </p:spPr>
              </p:cxnSp>
              <p:sp>
                <p:nvSpPr>
                  <p:cNvPr id="83" name="Rectangle 16"/>
                  <p:cNvSpPr/>
                  <p:nvPr/>
                </p:nvSpPr>
                <p:spPr>
                  <a:xfrm>
                    <a:off x="207720" y="6106680"/>
                    <a:ext cx="2425680" cy="6379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 algn="ctr" defTabSz="914400">
                      <a:lnSpc>
                        <a:spcPct val="100000"/>
                      </a:lnSpc>
                    </a:pPr>
                    <a:endParaRPr b="0" lang="es-ES" sz="1800" strike="noStrike" u="non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  <p:pic>
              <p:nvPicPr>
                <p:cNvPr id="84" name="Imagen 6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367560" y="6134040"/>
                  <a:ext cx="1218600" cy="637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85" name="Imagen 12" descr=""/>
              <p:cNvPicPr/>
              <p:nvPr/>
            </p:nvPicPr>
            <p:blipFill>
              <a:blip r:embed="rId3"/>
              <a:stretch/>
            </p:blipFill>
            <p:spPr>
              <a:xfrm>
                <a:off x="1559520" y="6134040"/>
                <a:ext cx="929520" cy="655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86" name="Rectángulo 14"/>
            <p:cNvSpPr/>
            <p:nvPr/>
          </p:nvSpPr>
          <p:spPr>
            <a:xfrm>
              <a:off x="9880920" y="6134040"/>
              <a:ext cx="2102760" cy="642240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87" name="Grupo 15"/>
          <p:cNvGrpSpPr/>
          <p:nvPr/>
        </p:nvGrpSpPr>
        <p:grpSpPr>
          <a:xfrm>
            <a:off x="9165600" y="6364800"/>
            <a:ext cx="6093360" cy="400680"/>
            <a:chOff x="9165600" y="6364800"/>
            <a:chExt cx="6093360" cy="400680"/>
          </a:xfrm>
        </p:grpSpPr>
        <p:sp>
          <p:nvSpPr>
            <p:cNvPr id="88" name="QuadreDeText 11"/>
            <p:cNvSpPr/>
            <p:nvPr/>
          </p:nvSpPr>
          <p:spPr>
            <a:xfrm>
              <a:off x="9165600" y="6364800"/>
              <a:ext cx="6093360" cy="40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s-ES" sz="2000" strike="noStrike" u="none">
                  <a:solidFill>
                    <a:srgbClr val="00a2e2"/>
                  </a:solidFill>
                  <a:effectLst/>
                  <a:uFillTx/>
                  <a:latin typeface="Calibri"/>
                  <a:ea typeface="Times New Roman"/>
                </a:rPr>
                <a:t>                   </a:t>
              </a:r>
              <a:r>
                <a:rPr b="0" lang="es-ES" sz="2000" strike="noStrike" u="none">
                  <a:solidFill>
                    <a:srgbClr val="01a2e2"/>
                  </a:solidFill>
                  <a:effectLst/>
                  <a:uFillTx/>
                  <a:latin typeface="Calibri"/>
                  <a:ea typeface="Times New Roman"/>
                </a:rPr>
                <a:t>@SETHepatico</a:t>
              </a:r>
              <a:endParaRPr b="0" lang="es-E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89" name="Imagen 17" descr="Forma&#10;&#10;Descripción generada automáticamente con confianza media"/>
            <p:cNvPicPr/>
            <p:nvPr/>
          </p:nvPicPr>
          <p:blipFill>
            <a:blip r:embed="rId4"/>
            <a:stretch/>
          </p:blipFill>
          <p:spPr>
            <a:xfrm>
              <a:off x="9975960" y="6384240"/>
              <a:ext cx="352800" cy="3607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90" name="" descr=""/>
          <p:cNvPicPr/>
          <p:nvPr/>
        </p:nvPicPr>
        <p:blipFill>
          <a:blip r:embed="rId5"/>
          <a:stretch/>
        </p:blipFill>
        <p:spPr>
          <a:xfrm>
            <a:off x="1440000" y="3564000"/>
            <a:ext cx="9620640" cy="268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6"/>
          <a:stretch/>
        </p:blipFill>
        <p:spPr>
          <a:xfrm>
            <a:off x="1512000" y="36000"/>
            <a:ext cx="9431640" cy="373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"/>
          <p:cNvSpPr/>
          <p:nvPr/>
        </p:nvSpPr>
        <p:spPr>
          <a:xfrm>
            <a:off x="4608000" y="4860000"/>
            <a:ext cx="3059640" cy="143964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endParaRPr b="0" lang="es-E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1000"/>
          </a:blip>
          <a:stretch>
            <a:fillRect t="-37000" b="-37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upo 5"/>
          <p:cNvGrpSpPr/>
          <p:nvPr/>
        </p:nvGrpSpPr>
        <p:grpSpPr>
          <a:xfrm>
            <a:off x="0" y="6106680"/>
            <a:ext cx="12192120" cy="682560"/>
            <a:chOff x="0" y="6106680"/>
            <a:chExt cx="12192120" cy="682560"/>
          </a:xfrm>
        </p:grpSpPr>
        <p:grpSp>
          <p:nvGrpSpPr>
            <p:cNvPr id="94" name="Grupo 6"/>
            <p:cNvGrpSpPr/>
            <p:nvPr/>
          </p:nvGrpSpPr>
          <p:grpSpPr>
            <a:xfrm>
              <a:off x="0" y="6106680"/>
              <a:ext cx="12192120" cy="682560"/>
              <a:chOff x="0" y="6106680"/>
              <a:chExt cx="12192120" cy="682560"/>
            </a:xfrm>
          </p:grpSpPr>
          <p:grpSp>
            <p:nvGrpSpPr>
              <p:cNvPr id="95" name="Grupo 8"/>
              <p:cNvGrpSpPr/>
              <p:nvPr/>
            </p:nvGrpSpPr>
            <p:grpSpPr>
              <a:xfrm>
                <a:off x="0" y="6106680"/>
                <a:ext cx="12192120" cy="665280"/>
                <a:chOff x="0" y="6106680"/>
                <a:chExt cx="12192120" cy="665280"/>
              </a:xfrm>
            </p:grpSpPr>
            <p:grpSp>
              <p:nvGrpSpPr>
                <p:cNvPr id="96" name="Grupo 9"/>
                <p:cNvGrpSpPr/>
                <p:nvPr/>
              </p:nvGrpSpPr>
              <p:grpSpPr>
                <a:xfrm>
                  <a:off x="0" y="6106680"/>
                  <a:ext cx="12192120" cy="637920"/>
                  <a:chOff x="0" y="6106680"/>
                  <a:chExt cx="12192120" cy="637920"/>
                </a:xfrm>
              </p:grpSpPr>
              <p:cxnSp>
                <p:nvCxnSpPr>
                  <p:cNvPr id="97" name="Conector recto 3"/>
                  <p:cNvCxnSpPr/>
                  <p:nvPr/>
                </p:nvCxnSpPr>
                <p:spPr>
                  <a:xfrm>
                    <a:off x="0" y="650736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00a2e2"/>
                    </a:solidFill>
                    <a:round/>
                  </a:ln>
                </p:spPr>
              </p:cxnSp>
              <p:cxnSp>
                <p:nvCxnSpPr>
                  <p:cNvPr id="98" name="Conector recto 6"/>
                  <p:cNvCxnSpPr/>
                  <p:nvPr/>
                </p:nvCxnSpPr>
                <p:spPr>
                  <a:xfrm>
                    <a:off x="0" y="664812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8e7a85"/>
                    </a:solidFill>
                    <a:round/>
                  </a:ln>
                </p:spPr>
              </p:cxnSp>
              <p:sp>
                <p:nvSpPr>
                  <p:cNvPr id="99" name="Rectangle 2"/>
                  <p:cNvSpPr/>
                  <p:nvPr/>
                </p:nvSpPr>
                <p:spPr>
                  <a:xfrm>
                    <a:off x="207720" y="6106680"/>
                    <a:ext cx="2425680" cy="6379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es-ES" sz="1800" strike="noStrike" u="non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  <p:pic>
              <p:nvPicPr>
                <p:cNvPr id="100" name="Imagen 4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367560" y="6134040"/>
                  <a:ext cx="1218600" cy="637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101" name="Imagen 5" descr=""/>
              <p:cNvPicPr/>
              <p:nvPr/>
            </p:nvPicPr>
            <p:blipFill>
              <a:blip r:embed="rId3"/>
              <a:stretch/>
            </p:blipFill>
            <p:spPr>
              <a:xfrm>
                <a:off x="1559520" y="6134040"/>
                <a:ext cx="929520" cy="655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102" name="Rectángulo 2"/>
            <p:cNvSpPr/>
            <p:nvPr/>
          </p:nvSpPr>
          <p:spPr>
            <a:xfrm>
              <a:off x="9880920" y="6134040"/>
              <a:ext cx="2102760" cy="642240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03" name="Grupo 10"/>
          <p:cNvGrpSpPr/>
          <p:nvPr/>
        </p:nvGrpSpPr>
        <p:grpSpPr>
          <a:xfrm>
            <a:off x="9165600" y="6364800"/>
            <a:ext cx="6093360" cy="395640"/>
            <a:chOff x="9165600" y="6364800"/>
            <a:chExt cx="6093360" cy="395640"/>
          </a:xfrm>
        </p:grpSpPr>
        <p:sp>
          <p:nvSpPr>
            <p:cNvPr id="104" name="QuadreDeText 2"/>
            <p:cNvSpPr/>
            <p:nvPr/>
          </p:nvSpPr>
          <p:spPr>
            <a:xfrm>
              <a:off x="9165600" y="6364800"/>
              <a:ext cx="60933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s-ES" sz="2000" strike="noStrike" u="none">
                  <a:solidFill>
                    <a:srgbClr val="00a2e2"/>
                  </a:solidFill>
                  <a:effectLst/>
                  <a:uFillTx/>
                  <a:latin typeface="Calibri"/>
                  <a:ea typeface="Times New Roman"/>
                </a:rPr>
                <a:t>                   </a:t>
              </a:r>
              <a:r>
                <a:rPr b="0" lang="es-ES" sz="2000" strike="noStrike" u="none">
                  <a:solidFill>
                    <a:srgbClr val="01a2e2"/>
                  </a:solidFill>
                  <a:effectLst/>
                  <a:uFillTx/>
                  <a:latin typeface="Calibri"/>
                  <a:ea typeface="Times New Roman"/>
                </a:rPr>
                <a:t>@SETHepatico</a:t>
              </a:r>
              <a:endParaRPr b="0" lang="es-E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05" name="Imagen 7" descr="Forma&#10;&#10;Descripción generada automáticamente con confianza media"/>
            <p:cNvPicPr/>
            <p:nvPr/>
          </p:nvPicPr>
          <p:blipFill>
            <a:blip r:embed="rId4"/>
            <a:stretch/>
          </p:blipFill>
          <p:spPr>
            <a:xfrm>
              <a:off x="9975960" y="6384240"/>
              <a:ext cx="352800" cy="3607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06" name="" descr=""/>
          <p:cNvPicPr/>
          <p:nvPr/>
        </p:nvPicPr>
        <p:blipFill>
          <a:blip r:embed="rId5"/>
          <a:stretch/>
        </p:blipFill>
        <p:spPr>
          <a:xfrm>
            <a:off x="972000" y="713520"/>
            <a:ext cx="10079640" cy="5226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1000"/>
          </a:blip>
          <a:stretch>
            <a:fillRect t="-37000" b="-37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o 12"/>
          <p:cNvGrpSpPr/>
          <p:nvPr/>
        </p:nvGrpSpPr>
        <p:grpSpPr>
          <a:xfrm>
            <a:off x="0" y="6106680"/>
            <a:ext cx="12192120" cy="682560"/>
            <a:chOff x="0" y="6106680"/>
            <a:chExt cx="12192120" cy="682560"/>
          </a:xfrm>
        </p:grpSpPr>
        <p:grpSp>
          <p:nvGrpSpPr>
            <p:cNvPr id="108" name="Grupo 16"/>
            <p:cNvGrpSpPr/>
            <p:nvPr/>
          </p:nvGrpSpPr>
          <p:grpSpPr>
            <a:xfrm>
              <a:off x="0" y="6106680"/>
              <a:ext cx="12192120" cy="682560"/>
              <a:chOff x="0" y="6106680"/>
              <a:chExt cx="12192120" cy="682560"/>
            </a:xfrm>
          </p:grpSpPr>
          <p:grpSp>
            <p:nvGrpSpPr>
              <p:cNvPr id="109" name="Grupo 17"/>
              <p:cNvGrpSpPr/>
              <p:nvPr/>
            </p:nvGrpSpPr>
            <p:grpSpPr>
              <a:xfrm>
                <a:off x="0" y="6106680"/>
                <a:ext cx="12192120" cy="665280"/>
                <a:chOff x="0" y="6106680"/>
                <a:chExt cx="12192120" cy="665280"/>
              </a:xfrm>
            </p:grpSpPr>
            <p:grpSp>
              <p:nvGrpSpPr>
                <p:cNvPr id="110" name="Grupo 19"/>
                <p:cNvGrpSpPr/>
                <p:nvPr/>
              </p:nvGrpSpPr>
              <p:grpSpPr>
                <a:xfrm>
                  <a:off x="0" y="6106680"/>
                  <a:ext cx="12192120" cy="637920"/>
                  <a:chOff x="0" y="6106680"/>
                  <a:chExt cx="12192120" cy="637920"/>
                </a:xfrm>
              </p:grpSpPr>
              <p:cxnSp>
                <p:nvCxnSpPr>
                  <p:cNvPr id="111" name="Conector recto 7"/>
                  <p:cNvCxnSpPr/>
                  <p:nvPr/>
                </p:nvCxnSpPr>
                <p:spPr>
                  <a:xfrm>
                    <a:off x="0" y="650736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00a2e2"/>
                    </a:solidFill>
                    <a:round/>
                  </a:ln>
                </p:spPr>
              </p:cxnSp>
              <p:cxnSp>
                <p:nvCxnSpPr>
                  <p:cNvPr id="112" name="Conector recto 8"/>
                  <p:cNvCxnSpPr/>
                  <p:nvPr/>
                </p:nvCxnSpPr>
                <p:spPr>
                  <a:xfrm>
                    <a:off x="0" y="664812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8e7a85"/>
                    </a:solidFill>
                    <a:round/>
                  </a:ln>
                </p:spPr>
              </p:cxnSp>
              <p:sp>
                <p:nvSpPr>
                  <p:cNvPr id="113" name="Rectangle 3"/>
                  <p:cNvSpPr/>
                  <p:nvPr/>
                </p:nvSpPr>
                <p:spPr>
                  <a:xfrm>
                    <a:off x="207720" y="6106680"/>
                    <a:ext cx="2425680" cy="6379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es-ES" sz="1800" strike="noStrike" u="non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  <p:pic>
              <p:nvPicPr>
                <p:cNvPr id="114" name="Imagen 8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367560" y="6134040"/>
                  <a:ext cx="1218600" cy="637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115" name="Imagen 9" descr=""/>
              <p:cNvPicPr/>
              <p:nvPr/>
            </p:nvPicPr>
            <p:blipFill>
              <a:blip r:embed="rId3"/>
              <a:stretch/>
            </p:blipFill>
            <p:spPr>
              <a:xfrm>
                <a:off x="1559520" y="6134040"/>
                <a:ext cx="929520" cy="655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116" name="Rectángulo 3"/>
            <p:cNvSpPr/>
            <p:nvPr/>
          </p:nvSpPr>
          <p:spPr>
            <a:xfrm>
              <a:off x="9880920" y="6134040"/>
              <a:ext cx="2102760" cy="642240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17" name="Grupo 20"/>
          <p:cNvGrpSpPr/>
          <p:nvPr/>
        </p:nvGrpSpPr>
        <p:grpSpPr>
          <a:xfrm>
            <a:off x="9165600" y="6364800"/>
            <a:ext cx="6093360" cy="395640"/>
            <a:chOff x="9165600" y="6364800"/>
            <a:chExt cx="6093360" cy="395640"/>
          </a:xfrm>
        </p:grpSpPr>
        <p:sp>
          <p:nvSpPr>
            <p:cNvPr id="118" name="QuadreDeText 3"/>
            <p:cNvSpPr/>
            <p:nvPr/>
          </p:nvSpPr>
          <p:spPr>
            <a:xfrm>
              <a:off x="9165600" y="6364800"/>
              <a:ext cx="60933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s-ES" sz="2000" strike="noStrike" u="none">
                  <a:solidFill>
                    <a:srgbClr val="00a2e2"/>
                  </a:solidFill>
                  <a:effectLst/>
                  <a:uFillTx/>
                  <a:latin typeface="Calibri"/>
                  <a:ea typeface="Times New Roman"/>
                </a:rPr>
                <a:t>                   </a:t>
              </a:r>
              <a:r>
                <a:rPr b="0" lang="es-ES" sz="2000" strike="noStrike" u="none">
                  <a:solidFill>
                    <a:srgbClr val="01a2e2"/>
                  </a:solidFill>
                  <a:effectLst/>
                  <a:uFillTx/>
                  <a:latin typeface="Calibri"/>
                  <a:ea typeface="Times New Roman"/>
                </a:rPr>
                <a:t>@SETHepatico</a:t>
              </a:r>
              <a:endParaRPr b="0" lang="es-E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19" name="Imagen 11" descr="Forma&#10;&#10;Descripción generada automáticamente con confianza media"/>
            <p:cNvPicPr/>
            <p:nvPr/>
          </p:nvPicPr>
          <p:blipFill>
            <a:blip r:embed="rId4"/>
            <a:stretch/>
          </p:blipFill>
          <p:spPr>
            <a:xfrm>
              <a:off x="9975960" y="6384240"/>
              <a:ext cx="352800" cy="3607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20" name="" descr=""/>
          <p:cNvPicPr/>
          <p:nvPr/>
        </p:nvPicPr>
        <p:blipFill>
          <a:blip r:embed="rId5"/>
          <a:stretch/>
        </p:blipFill>
        <p:spPr>
          <a:xfrm>
            <a:off x="-72000" y="664560"/>
            <a:ext cx="12347280" cy="5131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1000"/>
          </a:blip>
          <a:stretch>
            <a:fillRect t="-37000" b="-37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upo 21"/>
          <p:cNvGrpSpPr/>
          <p:nvPr/>
        </p:nvGrpSpPr>
        <p:grpSpPr>
          <a:xfrm>
            <a:off x="0" y="6106680"/>
            <a:ext cx="12192120" cy="682560"/>
            <a:chOff x="0" y="6106680"/>
            <a:chExt cx="12192120" cy="682560"/>
          </a:xfrm>
        </p:grpSpPr>
        <p:grpSp>
          <p:nvGrpSpPr>
            <p:cNvPr id="122" name="Grupo 23"/>
            <p:cNvGrpSpPr/>
            <p:nvPr/>
          </p:nvGrpSpPr>
          <p:grpSpPr>
            <a:xfrm>
              <a:off x="0" y="6106680"/>
              <a:ext cx="12192120" cy="682560"/>
              <a:chOff x="0" y="6106680"/>
              <a:chExt cx="12192120" cy="682560"/>
            </a:xfrm>
          </p:grpSpPr>
          <p:grpSp>
            <p:nvGrpSpPr>
              <p:cNvPr id="123" name="Grupo 24"/>
              <p:cNvGrpSpPr/>
              <p:nvPr/>
            </p:nvGrpSpPr>
            <p:grpSpPr>
              <a:xfrm>
                <a:off x="0" y="6106680"/>
                <a:ext cx="12192120" cy="665280"/>
                <a:chOff x="0" y="6106680"/>
                <a:chExt cx="12192120" cy="665280"/>
              </a:xfrm>
            </p:grpSpPr>
            <p:grpSp>
              <p:nvGrpSpPr>
                <p:cNvPr id="124" name="Grupo 25"/>
                <p:cNvGrpSpPr/>
                <p:nvPr/>
              </p:nvGrpSpPr>
              <p:grpSpPr>
                <a:xfrm>
                  <a:off x="0" y="6106680"/>
                  <a:ext cx="12192120" cy="637920"/>
                  <a:chOff x="0" y="6106680"/>
                  <a:chExt cx="12192120" cy="637920"/>
                </a:xfrm>
              </p:grpSpPr>
              <p:cxnSp>
                <p:nvCxnSpPr>
                  <p:cNvPr id="125" name="Conector recto 9"/>
                  <p:cNvCxnSpPr/>
                  <p:nvPr/>
                </p:nvCxnSpPr>
                <p:spPr>
                  <a:xfrm>
                    <a:off x="0" y="650736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00a2e2"/>
                    </a:solidFill>
                    <a:round/>
                  </a:ln>
                </p:spPr>
              </p:cxnSp>
              <p:cxnSp>
                <p:nvCxnSpPr>
                  <p:cNvPr id="126" name="Conector recto 10"/>
                  <p:cNvCxnSpPr/>
                  <p:nvPr/>
                </p:nvCxnSpPr>
                <p:spPr>
                  <a:xfrm>
                    <a:off x="0" y="664812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8e7a85"/>
                    </a:solidFill>
                    <a:round/>
                  </a:ln>
                </p:spPr>
              </p:cxnSp>
              <p:sp>
                <p:nvSpPr>
                  <p:cNvPr id="127" name="Rectangle 4"/>
                  <p:cNvSpPr/>
                  <p:nvPr/>
                </p:nvSpPr>
                <p:spPr>
                  <a:xfrm>
                    <a:off x="207720" y="6106680"/>
                    <a:ext cx="2425680" cy="6379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es-ES" sz="1800" strike="noStrike" u="non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  <p:pic>
              <p:nvPicPr>
                <p:cNvPr id="128" name="Imagen 14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367560" y="6134040"/>
                  <a:ext cx="1218600" cy="637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129" name="Imagen 15" descr=""/>
              <p:cNvPicPr/>
              <p:nvPr/>
            </p:nvPicPr>
            <p:blipFill>
              <a:blip r:embed="rId3"/>
              <a:stretch/>
            </p:blipFill>
            <p:spPr>
              <a:xfrm>
                <a:off x="1559520" y="6134040"/>
                <a:ext cx="929520" cy="655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130" name="Rectángulo 4"/>
            <p:cNvSpPr/>
            <p:nvPr/>
          </p:nvSpPr>
          <p:spPr>
            <a:xfrm>
              <a:off x="9880920" y="6134040"/>
              <a:ext cx="2102760" cy="642240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31" name="Grupo 26"/>
          <p:cNvGrpSpPr/>
          <p:nvPr/>
        </p:nvGrpSpPr>
        <p:grpSpPr>
          <a:xfrm>
            <a:off x="9165600" y="6364800"/>
            <a:ext cx="6093360" cy="395640"/>
            <a:chOff x="9165600" y="6364800"/>
            <a:chExt cx="6093360" cy="395640"/>
          </a:xfrm>
        </p:grpSpPr>
        <p:sp>
          <p:nvSpPr>
            <p:cNvPr id="132" name="QuadreDeText 4"/>
            <p:cNvSpPr/>
            <p:nvPr/>
          </p:nvSpPr>
          <p:spPr>
            <a:xfrm>
              <a:off x="9165600" y="6364800"/>
              <a:ext cx="60933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s-ES" sz="2000" strike="noStrike" u="none">
                  <a:solidFill>
                    <a:srgbClr val="00a2e2"/>
                  </a:solidFill>
                  <a:effectLst/>
                  <a:uFillTx/>
                  <a:latin typeface="Calibri"/>
                  <a:ea typeface="Times New Roman"/>
                </a:rPr>
                <a:t>                   </a:t>
              </a:r>
              <a:r>
                <a:rPr b="0" lang="es-ES" sz="2000" strike="noStrike" u="none">
                  <a:solidFill>
                    <a:srgbClr val="01a2e2"/>
                  </a:solidFill>
                  <a:effectLst/>
                  <a:uFillTx/>
                  <a:latin typeface="Calibri"/>
                  <a:ea typeface="Times New Roman"/>
                </a:rPr>
                <a:t>@SETHepatico</a:t>
              </a:r>
              <a:endParaRPr b="0" lang="es-E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33" name="Imagen 16" descr="Forma&#10;&#10;Descripción generada automáticamente con confianza media"/>
            <p:cNvPicPr/>
            <p:nvPr/>
          </p:nvPicPr>
          <p:blipFill>
            <a:blip r:embed="rId4"/>
            <a:stretch/>
          </p:blipFill>
          <p:spPr>
            <a:xfrm>
              <a:off x="9975960" y="6384240"/>
              <a:ext cx="352800" cy="3607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34" name="" descr=""/>
          <p:cNvPicPr/>
          <p:nvPr/>
        </p:nvPicPr>
        <p:blipFill>
          <a:blip r:embed="rId5"/>
          <a:stretch/>
        </p:blipFill>
        <p:spPr>
          <a:xfrm>
            <a:off x="307800" y="468000"/>
            <a:ext cx="11692080" cy="566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1000"/>
          </a:blip>
          <a:stretch>
            <a:fillRect t="-37000" b="-37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upo 27"/>
          <p:cNvGrpSpPr/>
          <p:nvPr/>
        </p:nvGrpSpPr>
        <p:grpSpPr>
          <a:xfrm>
            <a:off x="0" y="6106680"/>
            <a:ext cx="12192120" cy="682560"/>
            <a:chOff x="0" y="6106680"/>
            <a:chExt cx="12192120" cy="682560"/>
          </a:xfrm>
        </p:grpSpPr>
        <p:grpSp>
          <p:nvGrpSpPr>
            <p:cNvPr id="136" name="Grupo 28"/>
            <p:cNvGrpSpPr/>
            <p:nvPr/>
          </p:nvGrpSpPr>
          <p:grpSpPr>
            <a:xfrm>
              <a:off x="0" y="6106680"/>
              <a:ext cx="12192120" cy="682560"/>
              <a:chOff x="0" y="6106680"/>
              <a:chExt cx="12192120" cy="682560"/>
            </a:xfrm>
          </p:grpSpPr>
          <p:grpSp>
            <p:nvGrpSpPr>
              <p:cNvPr id="137" name="Grupo 29"/>
              <p:cNvGrpSpPr/>
              <p:nvPr/>
            </p:nvGrpSpPr>
            <p:grpSpPr>
              <a:xfrm>
                <a:off x="0" y="6106680"/>
                <a:ext cx="12192120" cy="665280"/>
                <a:chOff x="0" y="6106680"/>
                <a:chExt cx="12192120" cy="665280"/>
              </a:xfrm>
            </p:grpSpPr>
            <p:grpSp>
              <p:nvGrpSpPr>
                <p:cNvPr id="138" name="Grupo 30"/>
                <p:cNvGrpSpPr/>
                <p:nvPr/>
              </p:nvGrpSpPr>
              <p:grpSpPr>
                <a:xfrm>
                  <a:off x="0" y="6106680"/>
                  <a:ext cx="12192120" cy="637920"/>
                  <a:chOff x="0" y="6106680"/>
                  <a:chExt cx="12192120" cy="637920"/>
                </a:xfrm>
              </p:grpSpPr>
              <p:cxnSp>
                <p:nvCxnSpPr>
                  <p:cNvPr id="139" name="Conector recto 11"/>
                  <p:cNvCxnSpPr/>
                  <p:nvPr/>
                </p:nvCxnSpPr>
                <p:spPr>
                  <a:xfrm>
                    <a:off x="0" y="650736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00a2e2"/>
                    </a:solidFill>
                    <a:round/>
                  </a:ln>
                </p:spPr>
              </p:cxnSp>
              <p:cxnSp>
                <p:nvCxnSpPr>
                  <p:cNvPr id="140" name="Conector recto 12"/>
                  <p:cNvCxnSpPr/>
                  <p:nvPr/>
                </p:nvCxnSpPr>
                <p:spPr>
                  <a:xfrm>
                    <a:off x="0" y="664812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8e7a85"/>
                    </a:solidFill>
                    <a:round/>
                  </a:ln>
                </p:spPr>
              </p:cxnSp>
              <p:sp>
                <p:nvSpPr>
                  <p:cNvPr id="141" name="Rectangle 7"/>
                  <p:cNvSpPr/>
                  <p:nvPr/>
                </p:nvSpPr>
                <p:spPr>
                  <a:xfrm>
                    <a:off x="207720" y="6106680"/>
                    <a:ext cx="2425680" cy="6379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es-ES" sz="1800" strike="noStrike" u="non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  <p:pic>
              <p:nvPicPr>
                <p:cNvPr id="142" name="Imagen 18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367560" y="6134040"/>
                  <a:ext cx="1218600" cy="637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143" name="Imagen 19" descr=""/>
              <p:cNvPicPr/>
              <p:nvPr/>
            </p:nvPicPr>
            <p:blipFill>
              <a:blip r:embed="rId3"/>
              <a:stretch/>
            </p:blipFill>
            <p:spPr>
              <a:xfrm>
                <a:off x="1559520" y="6134040"/>
                <a:ext cx="929520" cy="655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144" name="Rectángulo 5"/>
            <p:cNvSpPr/>
            <p:nvPr/>
          </p:nvSpPr>
          <p:spPr>
            <a:xfrm>
              <a:off x="9880920" y="6134040"/>
              <a:ext cx="2102760" cy="642240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45" name="Grupo 31"/>
          <p:cNvGrpSpPr/>
          <p:nvPr/>
        </p:nvGrpSpPr>
        <p:grpSpPr>
          <a:xfrm>
            <a:off x="9165600" y="6364800"/>
            <a:ext cx="6093360" cy="395640"/>
            <a:chOff x="9165600" y="6364800"/>
            <a:chExt cx="6093360" cy="395640"/>
          </a:xfrm>
        </p:grpSpPr>
        <p:sp>
          <p:nvSpPr>
            <p:cNvPr id="146" name="QuadreDeText 5"/>
            <p:cNvSpPr/>
            <p:nvPr/>
          </p:nvSpPr>
          <p:spPr>
            <a:xfrm>
              <a:off x="9165600" y="6364800"/>
              <a:ext cx="60933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s-ES" sz="2000" strike="noStrike" u="none">
                  <a:solidFill>
                    <a:srgbClr val="00a2e2"/>
                  </a:solidFill>
                  <a:effectLst/>
                  <a:uFillTx/>
                  <a:latin typeface="Calibri"/>
                  <a:ea typeface="Times New Roman"/>
                </a:rPr>
                <a:t>                   </a:t>
              </a:r>
              <a:r>
                <a:rPr b="0" lang="es-ES" sz="2000" strike="noStrike" u="none">
                  <a:solidFill>
                    <a:srgbClr val="01a2e2"/>
                  </a:solidFill>
                  <a:effectLst/>
                  <a:uFillTx/>
                  <a:latin typeface="Calibri"/>
                  <a:ea typeface="Times New Roman"/>
                </a:rPr>
                <a:t>@SETHepatico</a:t>
              </a:r>
              <a:endParaRPr b="0" lang="es-E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47" name="Imagen 21" descr="Forma&#10;&#10;Descripción generada automáticamente con confianza media"/>
            <p:cNvPicPr/>
            <p:nvPr/>
          </p:nvPicPr>
          <p:blipFill>
            <a:blip r:embed="rId4"/>
            <a:stretch/>
          </p:blipFill>
          <p:spPr>
            <a:xfrm>
              <a:off x="9975960" y="6384240"/>
              <a:ext cx="352800" cy="3607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48" name="" descr=""/>
          <p:cNvPicPr/>
          <p:nvPr/>
        </p:nvPicPr>
        <p:blipFill>
          <a:blip r:embed="rId5"/>
          <a:stretch/>
        </p:blipFill>
        <p:spPr>
          <a:xfrm>
            <a:off x="-8280" y="23760"/>
            <a:ext cx="4316040" cy="80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6"/>
          <a:stretch/>
        </p:blipFill>
        <p:spPr>
          <a:xfrm>
            <a:off x="2503080" y="802080"/>
            <a:ext cx="6676560" cy="548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1000"/>
          </a:blip>
          <a:stretch>
            <a:fillRect t="-37000" b="-37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upo 32"/>
          <p:cNvGrpSpPr/>
          <p:nvPr/>
        </p:nvGrpSpPr>
        <p:grpSpPr>
          <a:xfrm>
            <a:off x="0" y="6106680"/>
            <a:ext cx="12192120" cy="682560"/>
            <a:chOff x="0" y="6106680"/>
            <a:chExt cx="12192120" cy="682560"/>
          </a:xfrm>
        </p:grpSpPr>
        <p:grpSp>
          <p:nvGrpSpPr>
            <p:cNvPr id="151" name="Grupo 35"/>
            <p:cNvGrpSpPr/>
            <p:nvPr/>
          </p:nvGrpSpPr>
          <p:grpSpPr>
            <a:xfrm>
              <a:off x="0" y="6106680"/>
              <a:ext cx="12192120" cy="682560"/>
              <a:chOff x="0" y="6106680"/>
              <a:chExt cx="12192120" cy="682560"/>
            </a:xfrm>
          </p:grpSpPr>
          <p:grpSp>
            <p:nvGrpSpPr>
              <p:cNvPr id="152" name="Grupo 36"/>
              <p:cNvGrpSpPr/>
              <p:nvPr/>
            </p:nvGrpSpPr>
            <p:grpSpPr>
              <a:xfrm>
                <a:off x="0" y="6106680"/>
                <a:ext cx="12192120" cy="665280"/>
                <a:chOff x="0" y="6106680"/>
                <a:chExt cx="12192120" cy="665280"/>
              </a:xfrm>
            </p:grpSpPr>
            <p:grpSp>
              <p:nvGrpSpPr>
                <p:cNvPr id="153" name="Grupo 37"/>
                <p:cNvGrpSpPr/>
                <p:nvPr/>
              </p:nvGrpSpPr>
              <p:grpSpPr>
                <a:xfrm>
                  <a:off x="0" y="6106680"/>
                  <a:ext cx="12192120" cy="637920"/>
                  <a:chOff x="0" y="6106680"/>
                  <a:chExt cx="12192120" cy="637920"/>
                </a:xfrm>
              </p:grpSpPr>
              <p:cxnSp>
                <p:nvCxnSpPr>
                  <p:cNvPr id="154" name="Conector recto 13"/>
                  <p:cNvCxnSpPr/>
                  <p:nvPr/>
                </p:nvCxnSpPr>
                <p:spPr>
                  <a:xfrm>
                    <a:off x="0" y="650736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00a2e2"/>
                    </a:solidFill>
                    <a:round/>
                  </a:ln>
                </p:spPr>
              </p:cxnSp>
              <p:cxnSp>
                <p:nvCxnSpPr>
                  <p:cNvPr id="155" name="Conector recto 14"/>
                  <p:cNvCxnSpPr/>
                  <p:nvPr/>
                </p:nvCxnSpPr>
                <p:spPr>
                  <a:xfrm>
                    <a:off x="0" y="664812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8e7a85"/>
                    </a:solidFill>
                    <a:round/>
                  </a:ln>
                </p:spPr>
              </p:cxnSp>
              <p:sp>
                <p:nvSpPr>
                  <p:cNvPr id="156" name="Rectangle 8"/>
                  <p:cNvSpPr/>
                  <p:nvPr/>
                </p:nvSpPr>
                <p:spPr>
                  <a:xfrm>
                    <a:off x="207720" y="6106680"/>
                    <a:ext cx="2425680" cy="6379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es-ES" sz="1800" strike="noStrike" u="non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  <p:pic>
              <p:nvPicPr>
                <p:cNvPr id="157" name="Imagen 22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367560" y="6134040"/>
                  <a:ext cx="1218600" cy="637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158" name="Imagen 23" descr=""/>
              <p:cNvPicPr/>
              <p:nvPr/>
            </p:nvPicPr>
            <p:blipFill>
              <a:blip r:embed="rId3"/>
              <a:stretch/>
            </p:blipFill>
            <p:spPr>
              <a:xfrm>
                <a:off x="1559520" y="6134040"/>
                <a:ext cx="929520" cy="655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159" name="Rectángulo 6"/>
            <p:cNvSpPr/>
            <p:nvPr/>
          </p:nvSpPr>
          <p:spPr>
            <a:xfrm>
              <a:off x="9880920" y="6134040"/>
              <a:ext cx="2102760" cy="642240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60" name="Grupo 38"/>
          <p:cNvGrpSpPr/>
          <p:nvPr/>
        </p:nvGrpSpPr>
        <p:grpSpPr>
          <a:xfrm>
            <a:off x="9165600" y="6364800"/>
            <a:ext cx="6093360" cy="395640"/>
            <a:chOff x="9165600" y="6364800"/>
            <a:chExt cx="6093360" cy="395640"/>
          </a:xfrm>
        </p:grpSpPr>
        <p:sp>
          <p:nvSpPr>
            <p:cNvPr id="161" name="QuadreDeText 6"/>
            <p:cNvSpPr/>
            <p:nvPr/>
          </p:nvSpPr>
          <p:spPr>
            <a:xfrm>
              <a:off x="9165600" y="6364800"/>
              <a:ext cx="60933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s-ES" sz="2000" strike="noStrike" u="none">
                  <a:solidFill>
                    <a:srgbClr val="00a2e2"/>
                  </a:solidFill>
                  <a:effectLst/>
                  <a:uFillTx/>
                  <a:latin typeface="Calibri"/>
                  <a:ea typeface="Times New Roman"/>
                </a:rPr>
                <a:t>                   </a:t>
              </a:r>
              <a:r>
                <a:rPr b="0" lang="es-ES" sz="2000" strike="noStrike" u="none">
                  <a:solidFill>
                    <a:srgbClr val="01a2e2"/>
                  </a:solidFill>
                  <a:effectLst/>
                  <a:uFillTx/>
                  <a:latin typeface="Calibri"/>
                  <a:ea typeface="Times New Roman"/>
                </a:rPr>
                <a:t>@SETHepatico</a:t>
              </a:r>
              <a:endParaRPr b="0" lang="es-E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62" name="Imagen 24" descr="Forma&#10;&#10;Descripción generada automáticamente con confianza media"/>
            <p:cNvPicPr/>
            <p:nvPr/>
          </p:nvPicPr>
          <p:blipFill>
            <a:blip r:embed="rId4"/>
            <a:stretch/>
          </p:blipFill>
          <p:spPr>
            <a:xfrm>
              <a:off x="9975960" y="6384240"/>
              <a:ext cx="352800" cy="3607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63" name="" descr=""/>
          <p:cNvPicPr/>
          <p:nvPr/>
        </p:nvPicPr>
        <p:blipFill>
          <a:blip r:embed="rId5"/>
          <a:stretch/>
        </p:blipFill>
        <p:spPr>
          <a:xfrm>
            <a:off x="-8280" y="23760"/>
            <a:ext cx="4316040" cy="80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6"/>
          <a:stretch/>
        </p:blipFill>
        <p:spPr>
          <a:xfrm>
            <a:off x="2013480" y="869400"/>
            <a:ext cx="7778160" cy="5477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1000"/>
          </a:blip>
          <a:stretch>
            <a:fillRect t="-37000" b="-37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upo 39"/>
          <p:cNvGrpSpPr/>
          <p:nvPr/>
        </p:nvGrpSpPr>
        <p:grpSpPr>
          <a:xfrm>
            <a:off x="0" y="6106680"/>
            <a:ext cx="12192120" cy="682560"/>
            <a:chOff x="0" y="6106680"/>
            <a:chExt cx="12192120" cy="682560"/>
          </a:xfrm>
        </p:grpSpPr>
        <p:grpSp>
          <p:nvGrpSpPr>
            <p:cNvPr id="166" name="Grupo 40"/>
            <p:cNvGrpSpPr/>
            <p:nvPr/>
          </p:nvGrpSpPr>
          <p:grpSpPr>
            <a:xfrm>
              <a:off x="0" y="6106680"/>
              <a:ext cx="12192120" cy="682560"/>
              <a:chOff x="0" y="6106680"/>
              <a:chExt cx="12192120" cy="682560"/>
            </a:xfrm>
          </p:grpSpPr>
          <p:grpSp>
            <p:nvGrpSpPr>
              <p:cNvPr id="167" name="Grupo 41"/>
              <p:cNvGrpSpPr/>
              <p:nvPr/>
            </p:nvGrpSpPr>
            <p:grpSpPr>
              <a:xfrm>
                <a:off x="0" y="6106680"/>
                <a:ext cx="12192120" cy="665280"/>
                <a:chOff x="0" y="6106680"/>
                <a:chExt cx="12192120" cy="665280"/>
              </a:xfrm>
            </p:grpSpPr>
            <p:grpSp>
              <p:nvGrpSpPr>
                <p:cNvPr id="168" name="Grupo 42"/>
                <p:cNvGrpSpPr/>
                <p:nvPr/>
              </p:nvGrpSpPr>
              <p:grpSpPr>
                <a:xfrm>
                  <a:off x="0" y="6106680"/>
                  <a:ext cx="12192120" cy="637920"/>
                  <a:chOff x="0" y="6106680"/>
                  <a:chExt cx="12192120" cy="637920"/>
                </a:xfrm>
              </p:grpSpPr>
              <p:cxnSp>
                <p:nvCxnSpPr>
                  <p:cNvPr id="169" name="Conector recto 15"/>
                  <p:cNvCxnSpPr/>
                  <p:nvPr/>
                </p:nvCxnSpPr>
                <p:spPr>
                  <a:xfrm>
                    <a:off x="0" y="650736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00a2e2"/>
                    </a:solidFill>
                    <a:round/>
                  </a:ln>
                </p:spPr>
              </p:cxnSp>
              <p:cxnSp>
                <p:nvCxnSpPr>
                  <p:cNvPr id="170" name="Conector recto 16"/>
                  <p:cNvCxnSpPr/>
                  <p:nvPr/>
                </p:nvCxnSpPr>
                <p:spPr>
                  <a:xfrm>
                    <a:off x="0" y="664812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8e7a85"/>
                    </a:solidFill>
                    <a:round/>
                  </a:ln>
                </p:spPr>
              </p:cxnSp>
              <p:sp>
                <p:nvSpPr>
                  <p:cNvPr id="171" name="Rectangle 9"/>
                  <p:cNvSpPr/>
                  <p:nvPr/>
                </p:nvSpPr>
                <p:spPr>
                  <a:xfrm>
                    <a:off x="207720" y="6106680"/>
                    <a:ext cx="2425680" cy="6379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es-ES" sz="1800" strike="noStrike" u="non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  <p:pic>
              <p:nvPicPr>
                <p:cNvPr id="172" name="Imagen 25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367560" y="6134040"/>
                  <a:ext cx="1218600" cy="637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173" name="Imagen 27" descr=""/>
              <p:cNvPicPr/>
              <p:nvPr/>
            </p:nvPicPr>
            <p:blipFill>
              <a:blip r:embed="rId3"/>
              <a:stretch/>
            </p:blipFill>
            <p:spPr>
              <a:xfrm>
                <a:off x="1559520" y="6134040"/>
                <a:ext cx="929520" cy="655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174" name="Rectángulo 7"/>
            <p:cNvSpPr/>
            <p:nvPr/>
          </p:nvSpPr>
          <p:spPr>
            <a:xfrm>
              <a:off x="9880920" y="6134040"/>
              <a:ext cx="2102760" cy="642240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75" name="Grupo 43"/>
          <p:cNvGrpSpPr/>
          <p:nvPr/>
        </p:nvGrpSpPr>
        <p:grpSpPr>
          <a:xfrm>
            <a:off x="9165600" y="6364800"/>
            <a:ext cx="6093360" cy="395640"/>
            <a:chOff x="9165600" y="6364800"/>
            <a:chExt cx="6093360" cy="395640"/>
          </a:xfrm>
        </p:grpSpPr>
        <p:sp>
          <p:nvSpPr>
            <p:cNvPr id="176" name="QuadreDeText 10"/>
            <p:cNvSpPr/>
            <p:nvPr/>
          </p:nvSpPr>
          <p:spPr>
            <a:xfrm>
              <a:off x="9165600" y="6364800"/>
              <a:ext cx="60933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s-ES" sz="2000" strike="noStrike" u="none">
                  <a:solidFill>
                    <a:srgbClr val="00a2e2"/>
                  </a:solidFill>
                  <a:effectLst/>
                  <a:uFillTx/>
                  <a:latin typeface="Calibri"/>
                  <a:ea typeface="Times New Roman"/>
                </a:rPr>
                <a:t>                   </a:t>
              </a:r>
              <a:r>
                <a:rPr b="0" lang="es-ES" sz="2000" strike="noStrike" u="none">
                  <a:solidFill>
                    <a:srgbClr val="01a2e2"/>
                  </a:solidFill>
                  <a:effectLst/>
                  <a:uFillTx/>
                  <a:latin typeface="Calibri"/>
                  <a:ea typeface="Times New Roman"/>
                </a:rPr>
                <a:t>@SETHepatico</a:t>
              </a:r>
              <a:endParaRPr b="0" lang="es-E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77" name="Imagen 28" descr="Forma&#10;&#10;Descripción generada automáticamente con confianza media"/>
            <p:cNvPicPr/>
            <p:nvPr/>
          </p:nvPicPr>
          <p:blipFill>
            <a:blip r:embed="rId4"/>
            <a:stretch/>
          </p:blipFill>
          <p:spPr>
            <a:xfrm>
              <a:off x="9975960" y="6384240"/>
              <a:ext cx="352800" cy="3607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78" name="" descr=""/>
          <p:cNvPicPr/>
          <p:nvPr/>
        </p:nvPicPr>
        <p:blipFill>
          <a:blip r:embed="rId5"/>
          <a:stretch/>
        </p:blipFill>
        <p:spPr>
          <a:xfrm>
            <a:off x="-8280" y="23760"/>
            <a:ext cx="4316040" cy="80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" descr=""/>
          <p:cNvPicPr/>
          <p:nvPr/>
        </p:nvPicPr>
        <p:blipFill>
          <a:blip r:embed="rId6"/>
          <a:stretch/>
        </p:blipFill>
        <p:spPr>
          <a:xfrm>
            <a:off x="2011320" y="972000"/>
            <a:ext cx="7996320" cy="514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1000"/>
          </a:blip>
          <a:stretch>
            <a:fillRect t="-37000" b="-37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upo 44"/>
          <p:cNvGrpSpPr/>
          <p:nvPr/>
        </p:nvGrpSpPr>
        <p:grpSpPr>
          <a:xfrm>
            <a:off x="0" y="6106680"/>
            <a:ext cx="12192120" cy="682560"/>
            <a:chOff x="0" y="6106680"/>
            <a:chExt cx="12192120" cy="682560"/>
          </a:xfrm>
        </p:grpSpPr>
        <p:grpSp>
          <p:nvGrpSpPr>
            <p:cNvPr id="181" name="Grupo 45"/>
            <p:cNvGrpSpPr/>
            <p:nvPr/>
          </p:nvGrpSpPr>
          <p:grpSpPr>
            <a:xfrm>
              <a:off x="0" y="6106680"/>
              <a:ext cx="12192120" cy="682560"/>
              <a:chOff x="0" y="6106680"/>
              <a:chExt cx="12192120" cy="682560"/>
            </a:xfrm>
          </p:grpSpPr>
          <p:grpSp>
            <p:nvGrpSpPr>
              <p:cNvPr id="182" name="Grupo 46"/>
              <p:cNvGrpSpPr/>
              <p:nvPr/>
            </p:nvGrpSpPr>
            <p:grpSpPr>
              <a:xfrm>
                <a:off x="0" y="6106680"/>
                <a:ext cx="12192120" cy="665280"/>
                <a:chOff x="0" y="6106680"/>
                <a:chExt cx="12192120" cy="665280"/>
              </a:xfrm>
            </p:grpSpPr>
            <p:grpSp>
              <p:nvGrpSpPr>
                <p:cNvPr id="183" name="Grupo 47"/>
                <p:cNvGrpSpPr/>
                <p:nvPr/>
              </p:nvGrpSpPr>
              <p:grpSpPr>
                <a:xfrm>
                  <a:off x="0" y="6106680"/>
                  <a:ext cx="12192120" cy="637920"/>
                  <a:chOff x="0" y="6106680"/>
                  <a:chExt cx="12192120" cy="637920"/>
                </a:xfrm>
              </p:grpSpPr>
              <p:cxnSp>
                <p:nvCxnSpPr>
                  <p:cNvPr id="184" name="Conector recto 17"/>
                  <p:cNvCxnSpPr/>
                  <p:nvPr/>
                </p:nvCxnSpPr>
                <p:spPr>
                  <a:xfrm>
                    <a:off x="0" y="650736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00a2e2"/>
                    </a:solidFill>
                    <a:round/>
                  </a:ln>
                </p:spPr>
              </p:cxnSp>
              <p:cxnSp>
                <p:nvCxnSpPr>
                  <p:cNvPr id="185" name="Conector recto 18"/>
                  <p:cNvCxnSpPr/>
                  <p:nvPr/>
                </p:nvCxnSpPr>
                <p:spPr>
                  <a:xfrm>
                    <a:off x="0" y="6648120"/>
                    <a:ext cx="12192480" cy="720"/>
                  </a:xfrm>
                  <a:prstGeom prst="straightConnector1">
                    <a:avLst/>
                  </a:prstGeom>
                  <a:ln w="76200">
                    <a:solidFill>
                      <a:srgbClr val="8e7a85"/>
                    </a:solidFill>
                    <a:round/>
                  </a:ln>
                </p:spPr>
              </p:cxnSp>
              <p:sp>
                <p:nvSpPr>
                  <p:cNvPr id="186" name="Rectangle 10"/>
                  <p:cNvSpPr/>
                  <p:nvPr/>
                </p:nvSpPr>
                <p:spPr>
                  <a:xfrm>
                    <a:off x="207720" y="6106680"/>
                    <a:ext cx="2425680" cy="6379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rIns="90000" tIns="45000" bIns="45000" anchor="ctr">
                    <a:noAutofit/>
                  </a:bodyPr>
                  <a:p>
                    <a:pPr>
                      <a:lnSpc>
                        <a:spcPct val="100000"/>
                      </a:lnSpc>
                    </a:pPr>
                    <a:endParaRPr b="0" lang="es-ES" sz="1800" strike="noStrike" u="none">
                      <a:solidFill>
                        <a:schemeClr val="lt1"/>
                      </a:solidFill>
                      <a:effectLst/>
                      <a:uFillTx/>
                      <a:latin typeface="Calibri"/>
                    </a:endParaRPr>
                  </a:p>
                </p:txBody>
              </p:sp>
            </p:grpSp>
            <p:pic>
              <p:nvPicPr>
                <p:cNvPr id="187" name="Imagen 30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367560" y="6134040"/>
                  <a:ext cx="1218600" cy="637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</p:grpSp>
          <p:pic>
            <p:nvPicPr>
              <p:cNvPr id="188" name="Imagen 32" descr=""/>
              <p:cNvPicPr/>
              <p:nvPr/>
            </p:nvPicPr>
            <p:blipFill>
              <a:blip r:embed="rId3"/>
              <a:stretch/>
            </p:blipFill>
            <p:spPr>
              <a:xfrm>
                <a:off x="1559520" y="6134040"/>
                <a:ext cx="929520" cy="655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sp>
          <p:nvSpPr>
            <p:cNvPr id="189" name="Rectángulo 8"/>
            <p:cNvSpPr/>
            <p:nvPr/>
          </p:nvSpPr>
          <p:spPr>
            <a:xfrm>
              <a:off x="9880920" y="6134040"/>
              <a:ext cx="2102760" cy="642240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s-ES" sz="1800" strike="noStrike" u="non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190" name="Grupo 48"/>
          <p:cNvGrpSpPr/>
          <p:nvPr/>
        </p:nvGrpSpPr>
        <p:grpSpPr>
          <a:xfrm>
            <a:off x="9165600" y="6364800"/>
            <a:ext cx="6093360" cy="395640"/>
            <a:chOff x="9165600" y="6364800"/>
            <a:chExt cx="6093360" cy="395640"/>
          </a:xfrm>
        </p:grpSpPr>
        <p:sp>
          <p:nvSpPr>
            <p:cNvPr id="191" name="QuadreDeText 12"/>
            <p:cNvSpPr/>
            <p:nvPr/>
          </p:nvSpPr>
          <p:spPr>
            <a:xfrm>
              <a:off x="9165600" y="6364800"/>
              <a:ext cx="60933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s-ES" sz="2000" strike="noStrike" u="none">
                  <a:solidFill>
                    <a:srgbClr val="00a2e2"/>
                  </a:solidFill>
                  <a:effectLst/>
                  <a:uFillTx/>
                  <a:latin typeface="Calibri"/>
                  <a:ea typeface="Times New Roman"/>
                </a:rPr>
                <a:t>                   </a:t>
              </a:r>
              <a:r>
                <a:rPr b="0" lang="es-ES" sz="2000" strike="noStrike" u="none">
                  <a:solidFill>
                    <a:srgbClr val="01a2e2"/>
                  </a:solidFill>
                  <a:effectLst/>
                  <a:uFillTx/>
                  <a:latin typeface="Calibri"/>
                  <a:ea typeface="Times New Roman"/>
                </a:rPr>
                <a:t>@SETHepatico</a:t>
              </a:r>
              <a:endParaRPr b="0" lang="es-ES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92" name="Imagen 33" descr="Forma&#10;&#10;Descripción generada automáticamente con confianza media"/>
            <p:cNvPicPr/>
            <p:nvPr/>
          </p:nvPicPr>
          <p:blipFill>
            <a:blip r:embed="rId4"/>
            <a:stretch/>
          </p:blipFill>
          <p:spPr>
            <a:xfrm>
              <a:off x="9975960" y="6384240"/>
              <a:ext cx="352800" cy="36072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93" name="" descr=""/>
          <p:cNvPicPr/>
          <p:nvPr/>
        </p:nvPicPr>
        <p:blipFill>
          <a:blip r:embed="rId5"/>
          <a:stretch/>
        </p:blipFill>
        <p:spPr>
          <a:xfrm>
            <a:off x="216000" y="49320"/>
            <a:ext cx="4463640" cy="869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" descr=""/>
          <p:cNvPicPr/>
          <p:nvPr/>
        </p:nvPicPr>
        <p:blipFill>
          <a:blip r:embed="rId6"/>
          <a:stretch/>
        </p:blipFill>
        <p:spPr>
          <a:xfrm>
            <a:off x="1877400" y="862920"/>
            <a:ext cx="6798240" cy="481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" descr=""/>
          <p:cNvPicPr/>
          <p:nvPr/>
        </p:nvPicPr>
        <p:blipFill>
          <a:blip r:embed="rId7"/>
          <a:stretch/>
        </p:blipFill>
        <p:spPr>
          <a:xfrm>
            <a:off x="1404000" y="5650560"/>
            <a:ext cx="9467640" cy="595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l'Office">
  <a:themeElements>
    <a:clrScheme name="Ofici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b8cc61ac76afa39d3d4b5d6a75712016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286ccc0651ef973e22dc000bd32ac8f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customXml/itemProps2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20B44-408D-402A-AC7A-A007FE73E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a98950-7f45-4f63-93ce-8807729bc465"/>
    <ds:schemaRef ds:uri="0c5cd9b1-7df6-4125-9594-fc0acfe49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008E7DC-C7C5-41FA-8C52-754C20C7C049}"/>
</file>

<file path=customXml/itemProps5.xml><?xml version="1.0" encoding="utf-8"?>
<ds:datastoreItem xmlns:ds="http://schemas.openxmlformats.org/officeDocument/2006/customXml" ds:itemID="{CCA57390-9BAF-4E08-A49B-FCF4896F05F1}"/>
</file>

<file path=customXml/itemProps6.xml><?xml version="1.0" encoding="utf-8"?>
<ds:datastoreItem xmlns:ds="http://schemas.openxmlformats.org/officeDocument/2006/customXml" ds:itemID="{F5913B60-2502-4E2E-A8A2-652D81B560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Application>LibreOffice/25.2.1.2$Windows_X86_64 LibreOffice_project/d3abf4aee5fd705e4a92bba33a32f40bc4e56f49</Application>
  <AppVersion>15.0000</AppVersion>
  <Words>13</Words>
  <Paragraphs>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subject/>
  <dc:creator>NATALIA GRUP CONGRES</dc:creator>
  <dc:description/>
  <cp:lastModifiedBy/>
  <cp:revision>8</cp:revision>
  <dcterms:created xsi:type="dcterms:W3CDTF">2022-01-31T13:34:55Z</dcterms:created>
  <dcterms:modified xsi:type="dcterms:W3CDTF">2025-10-18T15:08:53Z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  <property fmtid="{D5CDD505-2E9C-101B-9397-08002B2CF9AE}" pid="4" name="PresentationFormat">
    <vt:lpwstr>Panorámica</vt:lpwstr>
  </property>
  <property fmtid="{D5CDD505-2E9C-101B-9397-08002B2CF9AE}" pid="5" name="Slides">
    <vt:i4>2</vt:i4>
  </property>
</Properties>
</file>