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5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72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EFD"/>
    <a:srgbClr val="939292"/>
    <a:srgbClr val="B5A8AF"/>
    <a:srgbClr val="01A2E2"/>
    <a:srgbClr val="8E7A85"/>
    <a:srgbClr val="00A2E2"/>
    <a:srgbClr val="B3A6AD"/>
    <a:srgbClr val="00833D"/>
    <a:srgbClr val="009AE6"/>
    <a:srgbClr val="E7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139267-D8D9-4DBC-B6C6-806C93168AA9}" v="326" dt="2025-09-17T17:49:51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696" y="888"/>
      </p:cViewPr>
      <p:guideLst>
        <p:guide orient="horz" pos="96"/>
        <p:guide pos="721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àlia  López" userId="dd901dbb-d62d-4bbc-a0e3-14088baa61ef" providerId="ADAL" clId="{00CC0F90-E511-4590-8CDD-A793BC47972E}"/>
    <pc:docChg chg="undo custSel addSld delSld modSld">
      <pc:chgData name="Natàlia  López" userId="dd901dbb-d62d-4bbc-a0e3-14088baa61ef" providerId="ADAL" clId="{00CC0F90-E511-4590-8CDD-A793BC47972E}" dt="2025-09-17T17:49:55.807" v="944" actId="34135"/>
      <pc:docMkLst>
        <pc:docMk/>
      </pc:docMkLst>
      <pc:sldChg chg="addSp delSp modSp mod">
        <pc:chgData name="Natàlia  López" userId="dd901dbb-d62d-4bbc-a0e3-14088baa61ef" providerId="ADAL" clId="{00CC0F90-E511-4590-8CDD-A793BC47972E}" dt="2025-09-17T17:49:55.807" v="944" actId="34135"/>
        <pc:sldMkLst>
          <pc:docMk/>
          <pc:sldMk cId="744342960" sldId="257"/>
        </pc:sldMkLst>
        <pc:spChg chg="mod">
          <ac:chgData name="Natàlia  López" userId="dd901dbb-d62d-4bbc-a0e3-14088baa61ef" providerId="ADAL" clId="{00CC0F90-E511-4590-8CDD-A793BC47972E}" dt="2025-09-17T16:43:28.299" v="632" actId="34135"/>
          <ac:spMkLst>
            <pc:docMk/>
            <pc:sldMk cId="744342960" sldId="257"/>
            <ac:spMk id="6" creationId="{D29E4D2F-480A-464B-8B69-EA25A631CE5D}"/>
          </ac:spMkLst>
        </pc:spChg>
        <pc:spChg chg="mod">
          <ac:chgData name="Natàlia  López" userId="dd901dbb-d62d-4bbc-a0e3-14088baa61ef" providerId="ADAL" clId="{00CC0F90-E511-4590-8CDD-A793BC47972E}" dt="2025-09-17T16:43:28.299" v="632" actId="34135"/>
          <ac:spMkLst>
            <pc:docMk/>
            <pc:sldMk cId="744342960" sldId="257"/>
            <ac:spMk id="7" creationId="{6534C781-F462-4AAE-BB6D-C4898DD7DD27}"/>
          </ac:spMkLst>
        </pc:spChg>
        <pc:spChg chg="mod">
          <ac:chgData name="Natàlia  López" userId="dd901dbb-d62d-4bbc-a0e3-14088baa61ef" providerId="ADAL" clId="{00CC0F90-E511-4590-8CDD-A793BC47972E}" dt="2025-09-17T16:18:45.619" v="202" actId="20577"/>
          <ac:spMkLst>
            <pc:docMk/>
            <pc:sldMk cId="744342960" sldId="257"/>
            <ac:spMk id="8" creationId="{549B873C-3515-4A86-835D-7D739B3B6DA6}"/>
          </ac:spMkLst>
        </pc:spChg>
        <pc:spChg chg="mod">
          <ac:chgData name="Natàlia  López" userId="dd901dbb-d62d-4bbc-a0e3-14088baa61ef" providerId="ADAL" clId="{00CC0F90-E511-4590-8CDD-A793BC47972E}" dt="2025-09-17T16:18:50.925" v="203" actId="20577"/>
          <ac:spMkLst>
            <pc:docMk/>
            <pc:sldMk cId="744342960" sldId="257"/>
            <ac:spMk id="9" creationId="{FBBD72F3-89DC-4AF5-9DBA-1D5B051362E5}"/>
          </ac:spMkLst>
        </pc:spChg>
        <pc:spChg chg="mod">
          <ac:chgData name="Natàlia  López" userId="dd901dbb-d62d-4bbc-a0e3-14088baa61ef" providerId="ADAL" clId="{00CC0F90-E511-4590-8CDD-A793BC47972E}" dt="2025-09-10T15:01:31.947" v="38" actId="1076"/>
          <ac:spMkLst>
            <pc:docMk/>
            <pc:sldMk cId="744342960" sldId="257"/>
            <ac:spMk id="10" creationId="{436BE692-1C7E-44F3-BFF5-EF53613BC7EF}"/>
          </ac:spMkLst>
        </pc:spChg>
        <pc:spChg chg="mod">
          <ac:chgData name="Natàlia  López" userId="dd901dbb-d62d-4bbc-a0e3-14088baa61ef" providerId="ADAL" clId="{00CC0F90-E511-4590-8CDD-A793BC47972E}" dt="2025-09-17T16:41:30.384" v="589" actId="34135"/>
          <ac:spMkLst>
            <pc:docMk/>
            <pc:sldMk cId="744342960" sldId="257"/>
            <ac:spMk id="12" creationId="{4C9C88B0-3664-4D51-B1AE-97894215801F}"/>
          </ac:spMkLst>
        </pc:spChg>
        <pc:spChg chg="add del mod">
          <ac:chgData name="Natàlia  López" userId="dd901dbb-d62d-4bbc-a0e3-14088baa61ef" providerId="ADAL" clId="{00CC0F90-E511-4590-8CDD-A793BC47972E}" dt="2025-09-17T17:16:58.651" v="795" actId="478"/>
          <ac:spMkLst>
            <pc:docMk/>
            <pc:sldMk cId="744342960" sldId="257"/>
            <ac:spMk id="33" creationId="{34A836FD-35F2-0BD1-5372-B8465A74AD38}"/>
          </ac:spMkLst>
        </pc:spChg>
        <pc:grpChg chg="add mod">
          <ac:chgData name="Natàlia  López" userId="dd901dbb-d62d-4bbc-a0e3-14088baa61ef" providerId="ADAL" clId="{00CC0F90-E511-4590-8CDD-A793BC47972E}" dt="2025-09-17T17:49:55.807" v="944" actId="34135"/>
          <ac:grpSpMkLst>
            <pc:docMk/>
            <pc:sldMk cId="744342960" sldId="257"/>
            <ac:grpSpMk id="3" creationId="{81C98ECB-557C-302A-7FDB-D3539DDD1EA4}"/>
          </ac:grpSpMkLst>
        </pc:grpChg>
        <pc:grpChg chg="add mod">
          <ac:chgData name="Natàlia  López" userId="dd901dbb-d62d-4bbc-a0e3-14088baa61ef" providerId="ADAL" clId="{00CC0F90-E511-4590-8CDD-A793BC47972E}" dt="2025-09-17T16:43:35.282" v="633" actId="34135"/>
          <ac:grpSpMkLst>
            <pc:docMk/>
            <pc:sldMk cId="744342960" sldId="257"/>
            <ac:grpSpMk id="15" creationId="{98F7769B-9EE6-74F7-E885-CDB2A3C83B36}"/>
          </ac:grpSpMkLst>
        </pc:grpChg>
        <pc:grpChg chg="add del mod">
          <ac:chgData name="Natàlia  López" userId="dd901dbb-d62d-4bbc-a0e3-14088baa61ef" providerId="ADAL" clId="{00CC0F90-E511-4590-8CDD-A793BC47972E}" dt="2025-09-17T16:42:21.173" v="595" actId="165"/>
          <ac:grpSpMkLst>
            <pc:docMk/>
            <pc:sldMk cId="744342960" sldId="257"/>
            <ac:grpSpMk id="16" creationId="{5B73F306-189A-13B3-59E8-56D7C4CD4FDA}"/>
          </ac:grpSpMkLst>
        </pc:grpChg>
        <pc:grpChg chg="add del mod">
          <ac:chgData name="Natàlia  López" userId="dd901dbb-d62d-4bbc-a0e3-14088baa61ef" providerId="ADAL" clId="{00CC0F90-E511-4590-8CDD-A793BC47972E}" dt="2025-09-17T16:42:06.962" v="591" actId="478"/>
          <ac:grpSpMkLst>
            <pc:docMk/>
            <pc:sldMk cId="744342960" sldId="257"/>
            <ac:grpSpMk id="20" creationId="{CB3FD933-D137-6760-DC7D-096083E31C56}"/>
          </ac:grpSpMkLst>
        </pc:grpChg>
        <pc:grpChg chg="add mod">
          <ac:chgData name="Natàlia  López" userId="dd901dbb-d62d-4bbc-a0e3-14088baa61ef" providerId="ADAL" clId="{00CC0F90-E511-4590-8CDD-A793BC47972E}" dt="2025-09-17T16:43:28.299" v="632" actId="34135"/>
          <ac:grpSpMkLst>
            <pc:docMk/>
            <pc:sldMk cId="744342960" sldId="257"/>
            <ac:grpSpMk id="23" creationId="{4573649A-4D06-50A9-A148-06B158CBA7C0}"/>
          </ac:grpSpMkLst>
        </pc:grpChg>
        <pc:grpChg chg="mod">
          <ac:chgData name="Natàlia  López" userId="dd901dbb-d62d-4bbc-a0e3-14088baa61ef" providerId="ADAL" clId="{00CC0F90-E511-4590-8CDD-A793BC47972E}" dt="2025-09-10T15:19:06.278" v="156" actId="34135"/>
          <ac:grpSpMkLst>
            <pc:docMk/>
            <pc:sldMk cId="744342960" sldId="257"/>
            <ac:grpSpMk id="34" creationId="{CB7C7E09-141D-6A7D-4638-6AB32664BB10}"/>
          </ac:grpSpMkLst>
        </pc:grpChg>
        <pc:grpChg chg="mod topLvl">
          <ac:chgData name="Natàlia  López" userId="dd901dbb-d62d-4bbc-a0e3-14088baa61ef" providerId="ADAL" clId="{00CC0F90-E511-4590-8CDD-A793BC47972E}" dt="2025-09-17T16:43:28.299" v="632" actId="34135"/>
          <ac:grpSpMkLst>
            <pc:docMk/>
            <pc:sldMk cId="744342960" sldId="257"/>
            <ac:grpSpMk id="35" creationId="{DD7E468C-33FA-6B5A-6F3D-0CE90971984D}"/>
          </ac:grpSpMkLst>
        </pc:grpChg>
        <pc:graphicFrameChg chg="add del mod">
          <ac:chgData name="Natàlia  López" userId="dd901dbb-d62d-4bbc-a0e3-14088baa61ef" providerId="ADAL" clId="{00CC0F90-E511-4590-8CDD-A793BC47972E}" dt="2025-09-17T16:28:13.891" v="241" actId="478"/>
          <ac:graphicFrameMkLst>
            <pc:docMk/>
            <pc:sldMk cId="744342960" sldId="257"/>
            <ac:graphicFrameMk id="5" creationId="{A231DF47-B50B-82CC-8C6D-24FF816D9958}"/>
          </ac:graphicFrameMkLst>
        </pc:graphicFrameChg>
        <pc:graphicFrameChg chg="add del mod ord">
          <ac:chgData name="Natàlia  López" userId="dd901dbb-d62d-4bbc-a0e3-14088baa61ef" providerId="ADAL" clId="{00CC0F90-E511-4590-8CDD-A793BC47972E}" dt="2025-09-17T16:28:13.136" v="240" actId="478"/>
          <ac:graphicFrameMkLst>
            <pc:docMk/>
            <pc:sldMk cId="744342960" sldId="257"/>
            <ac:graphicFrameMk id="13" creationId="{32623384-4E16-ABD1-5B2E-A9CCF1DE75E7}"/>
          </ac:graphicFrameMkLst>
        </pc:graphicFrameChg>
        <pc:picChg chg="add mod topLvl modCrop">
          <ac:chgData name="Natàlia  López" userId="dd901dbb-d62d-4bbc-a0e3-14088baa61ef" providerId="ADAL" clId="{00CC0F90-E511-4590-8CDD-A793BC47972E}" dt="2025-09-17T16:43:28.299" v="632" actId="34135"/>
          <ac:picMkLst>
            <pc:docMk/>
            <pc:sldMk cId="744342960" sldId="257"/>
            <ac:picMk id="2" creationId="{B2404EEB-D204-8471-5B22-F54D864C1026}"/>
          </ac:picMkLst>
        </pc:picChg>
        <pc:picChg chg="add del mod modCrop">
          <ac:chgData name="Natàlia  López" userId="dd901dbb-d62d-4bbc-a0e3-14088baa61ef" providerId="ADAL" clId="{00CC0F90-E511-4590-8CDD-A793BC47972E}" dt="2025-09-17T16:17:20.678" v="184" actId="1076"/>
          <ac:picMkLst>
            <pc:docMk/>
            <pc:sldMk cId="744342960" sldId="257"/>
            <ac:picMk id="3" creationId="{AFC48FB4-B406-37FF-AD56-552083A4F382}"/>
          </ac:picMkLst>
        </pc:picChg>
        <pc:picChg chg="add mod">
          <ac:chgData name="Natàlia  López" userId="dd901dbb-d62d-4bbc-a0e3-14088baa61ef" providerId="ADAL" clId="{00CC0F90-E511-4590-8CDD-A793BC47972E}" dt="2025-09-17T16:43:35.282" v="633" actId="34135"/>
          <ac:picMkLst>
            <pc:docMk/>
            <pc:sldMk cId="744342960" sldId="257"/>
            <ac:picMk id="4" creationId="{C57ED18D-EDD2-BAE8-05D2-71451C68A3AB}"/>
          </ac:picMkLst>
        </pc:picChg>
        <pc:picChg chg="add mod">
          <ac:chgData name="Natàlia  López" userId="dd901dbb-d62d-4bbc-a0e3-14088baa61ef" providerId="ADAL" clId="{00CC0F90-E511-4590-8CDD-A793BC47972E}" dt="2025-09-17T16:43:35.282" v="633" actId="34135"/>
          <ac:picMkLst>
            <pc:docMk/>
            <pc:sldMk cId="744342960" sldId="257"/>
            <ac:picMk id="11" creationId="{F6219342-D9F2-1843-82D6-E60FD434A113}"/>
          </ac:picMkLst>
        </pc:picChg>
        <pc:picChg chg="add mod modCrop">
          <ac:chgData name="Natàlia  López" userId="dd901dbb-d62d-4bbc-a0e3-14088baa61ef" providerId="ADAL" clId="{00CC0F90-E511-4590-8CDD-A793BC47972E}" dt="2025-09-17T16:43:35.282" v="633" actId="34135"/>
          <ac:picMkLst>
            <pc:docMk/>
            <pc:sldMk cId="744342960" sldId="257"/>
            <ac:picMk id="14" creationId="{B10C55A9-4136-2523-55D8-8B6078EFA265}"/>
          </ac:picMkLst>
        </pc:picChg>
        <pc:picChg chg="add mod">
          <ac:chgData name="Natàlia  López" userId="dd901dbb-d62d-4bbc-a0e3-14088baa61ef" providerId="ADAL" clId="{00CC0F90-E511-4590-8CDD-A793BC47972E}" dt="2025-09-17T16:38:21.474" v="563" actId="34135"/>
          <ac:picMkLst>
            <pc:docMk/>
            <pc:sldMk cId="744342960" sldId="257"/>
            <ac:picMk id="18" creationId="{33D7AB2D-4542-C382-A9F2-313201D45EDB}"/>
          </ac:picMkLst>
        </pc:picChg>
        <pc:picChg chg="add mod modCrop">
          <ac:chgData name="Natàlia  López" userId="dd901dbb-d62d-4bbc-a0e3-14088baa61ef" providerId="ADAL" clId="{00CC0F90-E511-4590-8CDD-A793BC47972E}" dt="2025-09-17T16:38:21.474" v="563" actId="34135"/>
          <ac:picMkLst>
            <pc:docMk/>
            <pc:sldMk cId="744342960" sldId="257"/>
            <ac:picMk id="19" creationId="{36799F6C-7F65-580E-63E1-F9FE5642AAD0}"/>
          </ac:picMkLst>
        </pc:picChg>
        <pc:picChg chg="add mod modCrop">
          <ac:chgData name="Natàlia  López" userId="dd901dbb-d62d-4bbc-a0e3-14088baa61ef" providerId="ADAL" clId="{00CC0F90-E511-4590-8CDD-A793BC47972E}" dt="2025-09-17T17:49:55.807" v="944" actId="34135"/>
          <ac:picMkLst>
            <pc:docMk/>
            <pc:sldMk cId="744342960" sldId="257"/>
            <ac:picMk id="21" creationId="{B1827BE4-C0A2-2282-D627-4A61F55DE57A}"/>
          </ac:picMkLst>
        </pc:picChg>
        <pc:picChg chg="add mod">
          <ac:chgData name="Natàlia  López" userId="dd901dbb-d62d-4bbc-a0e3-14088baa61ef" providerId="ADAL" clId="{00CC0F90-E511-4590-8CDD-A793BC47972E}" dt="2025-09-17T16:39:31.237" v="568" actId="1076"/>
          <ac:picMkLst>
            <pc:docMk/>
            <pc:sldMk cId="744342960" sldId="257"/>
            <ac:picMk id="22" creationId="{F1CCF70D-B9BE-46CB-16E5-901C7B3F6F78}"/>
          </ac:picMkLst>
        </pc:picChg>
        <pc:picChg chg="add del mod modCrop">
          <ac:chgData name="Natàlia  López" userId="dd901dbb-d62d-4bbc-a0e3-14088baa61ef" providerId="ADAL" clId="{00CC0F90-E511-4590-8CDD-A793BC47972E}" dt="2025-09-17T16:50:51.284" v="640" actId="478"/>
          <ac:picMkLst>
            <pc:docMk/>
            <pc:sldMk cId="744342960" sldId="257"/>
            <ac:picMk id="25" creationId="{EFE9C0B3-4379-FB6E-930D-DA9DAFC21DF0}"/>
          </ac:picMkLst>
        </pc:picChg>
        <pc:picChg chg="add mod">
          <ac:chgData name="Natàlia  López" userId="dd901dbb-d62d-4bbc-a0e3-14088baa61ef" providerId="ADAL" clId="{00CC0F90-E511-4590-8CDD-A793BC47972E}" dt="2025-09-17T17:49:55.807" v="944" actId="34135"/>
          <ac:picMkLst>
            <pc:docMk/>
            <pc:sldMk cId="744342960" sldId="257"/>
            <ac:picMk id="27" creationId="{5683CDF3-5B64-B4E5-D0E7-4A0D07D07EBA}"/>
          </ac:picMkLst>
        </pc:picChg>
        <pc:picChg chg="add del mod">
          <ac:chgData name="Natàlia  López" userId="dd901dbb-d62d-4bbc-a0e3-14088baa61ef" providerId="ADAL" clId="{00CC0F90-E511-4590-8CDD-A793BC47972E}" dt="2025-09-17T17:16:56.281" v="794" actId="478"/>
          <ac:picMkLst>
            <pc:docMk/>
            <pc:sldMk cId="744342960" sldId="257"/>
            <ac:picMk id="29" creationId="{1A729BAA-BE4C-C405-8D51-46BE6ABED62D}"/>
          </ac:picMkLst>
        </pc:picChg>
        <pc:picChg chg="mod">
          <ac:chgData name="Natàlia  López" userId="dd901dbb-d62d-4bbc-a0e3-14088baa61ef" providerId="ADAL" clId="{00CC0F90-E511-4590-8CDD-A793BC47972E}" dt="2025-09-17T16:41:13.058" v="588" actId="1035"/>
          <ac:picMkLst>
            <pc:docMk/>
            <pc:sldMk cId="744342960" sldId="257"/>
            <ac:picMk id="30" creationId="{F9BF114A-F667-F53C-2897-AFE620279E23}"/>
          </ac:picMkLst>
        </pc:picChg>
        <pc:picChg chg="add mod">
          <ac:chgData name="Natàlia  López" userId="dd901dbb-d62d-4bbc-a0e3-14088baa61ef" providerId="ADAL" clId="{00CC0F90-E511-4590-8CDD-A793BC47972E}" dt="2025-09-17T17:49:55.807" v="944" actId="34135"/>
          <ac:picMkLst>
            <pc:docMk/>
            <pc:sldMk cId="744342960" sldId="257"/>
            <ac:picMk id="32" creationId="{0B12695F-AD37-6349-27F9-41383D6BD57E}"/>
          </ac:picMkLst>
        </pc:picChg>
        <pc:picChg chg="add del mod">
          <ac:chgData name="Natàlia  López" userId="dd901dbb-d62d-4bbc-a0e3-14088baa61ef" providerId="ADAL" clId="{00CC0F90-E511-4590-8CDD-A793BC47972E}" dt="2025-09-17T17:49:55.807" v="944" actId="34135"/>
          <ac:picMkLst>
            <pc:docMk/>
            <pc:sldMk cId="744342960" sldId="257"/>
            <ac:picMk id="37" creationId="{EEFA737A-7438-D830-E475-F98A4A5F7A5A}"/>
          </ac:picMkLst>
        </pc:picChg>
        <pc:picChg chg="add del mod">
          <ac:chgData name="Natàlia  López" userId="dd901dbb-d62d-4bbc-a0e3-14088baa61ef" providerId="ADAL" clId="{00CC0F90-E511-4590-8CDD-A793BC47972E}" dt="2025-09-17T17:20:59.039" v="819" actId="478"/>
          <ac:picMkLst>
            <pc:docMk/>
            <pc:sldMk cId="744342960" sldId="257"/>
            <ac:picMk id="39" creationId="{C7C479BE-AF3A-B580-510D-0418F7CB3199}"/>
          </ac:picMkLst>
        </pc:picChg>
      </pc:sldChg>
      <pc:sldChg chg="modSp del mod">
        <pc:chgData name="Natàlia  López" userId="dd901dbb-d62d-4bbc-a0e3-14088baa61ef" providerId="ADAL" clId="{00CC0F90-E511-4590-8CDD-A793BC47972E}" dt="2025-09-10T15:05:15.730" v="79" actId="47"/>
        <pc:sldMkLst>
          <pc:docMk/>
          <pc:sldMk cId="3248124415" sldId="261"/>
        </pc:sldMkLst>
      </pc:sldChg>
      <pc:sldChg chg="del">
        <pc:chgData name="Natàlia  López" userId="dd901dbb-d62d-4bbc-a0e3-14088baa61ef" providerId="ADAL" clId="{00CC0F90-E511-4590-8CDD-A793BC47972E}" dt="2025-09-10T15:05:17.497" v="80" actId="47"/>
        <pc:sldMkLst>
          <pc:docMk/>
          <pc:sldMk cId="1950076786" sldId="262"/>
        </pc:sldMkLst>
      </pc:sldChg>
      <pc:sldChg chg="del">
        <pc:chgData name="Natàlia  López" userId="dd901dbb-d62d-4bbc-a0e3-14088baa61ef" providerId="ADAL" clId="{00CC0F90-E511-4590-8CDD-A793BC47972E}" dt="2025-09-10T15:17:21.620" v="146" actId="47"/>
        <pc:sldMkLst>
          <pc:docMk/>
          <pc:sldMk cId="1893222902" sldId="263"/>
        </pc:sldMkLst>
      </pc:sldChg>
      <pc:sldChg chg="addSp delSp modSp new add del mod setBg">
        <pc:chgData name="Natàlia  López" userId="dd901dbb-d62d-4bbc-a0e3-14088baa61ef" providerId="ADAL" clId="{00CC0F90-E511-4590-8CDD-A793BC47972E}" dt="2025-09-17T17:39:14.472" v="913" actId="34135"/>
        <pc:sldMkLst>
          <pc:docMk/>
          <pc:sldMk cId="2061159690" sldId="264"/>
        </pc:sldMkLst>
        <pc:spChg chg="add del mod">
          <ac:chgData name="Natàlia  López" userId="dd901dbb-d62d-4bbc-a0e3-14088baa61ef" providerId="ADAL" clId="{00CC0F90-E511-4590-8CDD-A793BC47972E}" dt="2025-09-17T17:39:14.472" v="913" actId="34135"/>
          <ac:spMkLst>
            <pc:docMk/>
            <pc:sldMk cId="2061159690" sldId="264"/>
            <ac:spMk id="9" creationId="{F6F55DDD-B0C7-7220-181B-6BB1DCECE138}"/>
          </ac:spMkLst>
        </pc:spChg>
        <pc:spChg chg="add del mod">
          <ac:chgData name="Natàlia  López" userId="dd901dbb-d62d-4bbc-a0e3-14088baa61ef" providerId="ADAL" clId="{00CC0F90-E511-4590-8CDD-A793BC47972E}" dt="2025-09-17T17:21:47.021" v="823" actId="478"/>
          <ac:spMkLst>
            <pc:docMk/>
            <pc:sldMk cId="2061159690" sldId="264"/>
            <ac:spMk id="10" creationId="{DEB3BBC3-33F0-CF0C-C484-83EAF65323DC}"/>
          </ac:spMkLst>
        </pc:spChg>
        <pc:spChg chg="add mod">
          <ac:chgData name="Natàlia  López" userId="dd901dbb-d62d-4bbc-a0e3-14088baa61ef" providerId="ADAL" clId="{00CC0F90-E511-4590-8CDD-A793BC47972E}" dt="2025-09-17T17:39:14.472" v="913" actId="34135"/>
          <ac:spMkLst>
            <pc:docMk/>
            <pc:sldMk cId="2061159690" sldId="264"/>
            <ac:spMk id="15" creationId="{D2347C3B-5AFA-CB4E-5459-55EE8FDE6824}"/>
          </ac:spMkLst>
        </pc:spChg>
        <pc:spChg chg="mod">
          <ac:chgData name="Natàlia  López" userId="dd901dbb-d62d-4bbc-a0e3-14088baa61ef" providerId="ADAL" clId="{00CC0F90-E511-4590-8CDD-A793BC47972E}" dt="2025-09-17T17:31:16.779" v="894"/>
          <ac:spMkLst>
            <pc:docMk/>
            <pc:sldMk cId="2061159690" sldId="264"/>
            <ac:spMk id="17" creationId="{A8CEE999-1BAE-7A3D-A5A4-4F1BB83C843A}"/>
          </ac:spMkLst>
        </pc:spChg>
        <pc:grpChg chg="add del mod">
          <ac:chgData name="Natàlia  López" userId="dd901dbb-d62d-4bbc-a0e3-14088baa61ef" providerId="ADAL" clId="{00CC0F90-E511-4590-8CDD-A793BC47972E}" dt="2025-09-17T16:33:04.035" v="329" actId="478"/>
          <ac:grpSpMkLst>
            <pc:docMk/>
            <pc:sldMk cId="2061159690" sldId="264"/>
            <ac:grpSpMk id="2" creationId="{25F34C42-FAFD-2EDB-BC92-45735419B0F9}"/>
          </ac:grpSpMkLst>
        </pc:grpChg>
        <pc:grpChg chg="add mod">
          <ac:chgData name="Natàlia  López" userId="dd901dbb-d62d-4bbc-a0e3-14088baa61ef" providerId="ADAL" clId="{00CC0F90-E511-4590-8CDD-A793BC47972E}" dt="2025-09-17T17:39:14.472" v="913" actId="34135"/>
          <ac:grpSpMkLst>
            <pc:docMk/>
            <pc:sldMk cId="2061159690" sldId="264"/>
            <ac:grpSpMk id="8" creationId="{D1274183-201B-D470-C630-C0E18CA75B68}"/>
          </ac:grpSpMkLst>
        </pc:grpChg>
        <pc:grpChg chg="add mod">
          <ac:chgData name="Natàlia  López" userId="dd901dbb-d62d-4bbc-a0e3-14088baa61ef" providerId="ADAL" clId="{00CC0F90-E511-4590-8CDD-A793BC47972E}" dt="2025-09-17T17:39:14.472" v="913" actId="34135"/>
          <ac:grpSpMkLst>
            <pc:docMk/>
            <pc:sldMk cId="2061159690" sldId="264"/>
            <ac:grpSpMk id="12" creationId="{988AA126-BE99-6C4F-775D-F08CDA7CE669}"/>
          </ac:grpSpMkLst>
        </pc:grpChg>
        <pc:grpChg chg="add mod">
          <ac:chgData name="Natàlia  López" userId="dd901dbb-d62d-4bbc-a0e3-14088baa61ef" providerId="ADAL" clId="{00CC0F90-E511-4590-8CDD-A793BC47972E}" dt="2025-09-17T17:39:14.472" v="913" actId="34135"/>
          <ac:grpSpMkLst>
            <pc:docMk/>
            <pc:sldMk cId="2061159690" sldId="264"/>
            <ac:grpSpMk id="14" creationId="{6233B9EB-F28B-3C98-0109-B8A164C59E94}"/>
          </ac:grpSpMkLst>
        </pc:grpChg>
        <pc:grpChg chg="add mod">
          <ac:chgData name="Natàlia  López" userId="dd901dbb-d62d-4bbc-a0e3-14088baa61ef" providerId="ADAL" clId="{00CC0F90-E511-4590-8CDD-A793BC47972E}" dt="2025-09-17T17:31:29.346" v="897" actId="1036"/>
          <ac:grpSpMkLst>
            <pc:docMk/>
            <pc:sldMk cId="2061159690" sldId="264"/>
            <ac:grpSpMk id="16" creationId="{1AB20A96-2FF3-0F6C-BA52-8626D9FC3AE5}"/>
          </ac:grpSpMkLst>
        </pc:grpChg>
        <pc:grpChg chg="add mod">
          <ac:chgData name="Natàlia  López" userId="dd901dbb-d62d-4bbc-a0e3-14088baa61ef" providerId="ADAL" clId="{00CC0F90-E511-4590-8CDD-A793BC47972E}" dt="2025-09-17T17:39:14.472" v="913" actId="34135"/>
          <ac:grpSpMkLst>
            <pc:docMk/>
            <pc:sldMk cId="2061159690" sldId="264"/>
            <ac:grpSpMk id="19" creationId="{B07D3D83-DD71-0E94-24F6-2761D11205FB}"/>
          </ac:grpSpMkLst>
        </pc:grpChg>
        <pc:picChg chg="mod topLvl">
          <ac:chgData name="Natàlia  López" userId="dd901dbb-d62d-4bbc-a0e3-14088baa61ef" providerId="ADAL" clId="{00CC0F90-E511-4590-8CDD-A793BC47972E}" dt="2025-09-17T16:32:35.178" v="321" actId="21"/>
          <ac:picMkLst>
            <pc:docMk/>
            <pc:sldMk cId="2061159690" sldId="264"/>
            <ac:picMk id="3" creationId="{B955FA6B-878C-EA32-7B32-FF2E118A1E78}"/>
          </ac:picMkLst>
        </pc:picChg>
        <pc:picChg chg="add del mod topLvl">
          <ac:chgData name="Natàlia  López" userId="dd901dbb-d62d-4bbc-a0e3-14088baa61ef" providerId="ADAL" clId="{00CC0F90-E511-4590-8CDD-A793BC47972E}" dt="2025-09-17T16:32:41.325" v="325" actId="1076"/>
          <ac:picMkLst>
            <pc:docMk/>
            <pc:sldMk cId="2061159690" sldId="264"/>
            <ac:picMk id="4" creationId="{052C4C90-43A1-CFF5-27AB-E05647AF41B0}"/>
          </ac:picMkLst>
        </pc:picChg>
        <pc:picChg chg="add mod">
          <ac:chgData name="Natàlia  López" userId="dd901dbb-d62d-4bbc-a0e3-14088baa61ef" providerId="ADAL" clId="{00CC0F90-E511-4590-8CDD-A793BC47972E}" dt="2025-09-17T17:39:14.472" v="913" actId="34135"/>
          <ac:picMkLst>
            <pc:docMk/>
            <pc:sldMk cId="2061159690" sldId="264"/>
            <ac:picMk id="7" creationId="{74F0F592-9844-FA18-52BB-5BB4E4AAB2A9}"/>
          </ac:picMkLst>
        </pc:picChg>
        <pc:picChg chg="add del mod">
          <ac:chgData name="Natàlia  López" userId="dd901dbb-d62d-4bbc-a0e3-14088baa61ef" providerId="ADAL" clId="{00CC0F90-E511-4590-8CDD-A793BC47972E}" dt="2025-09-17T17:21:55.098" v="825" actId="478"/>
          <ac:picMkLst>
            <pc:docMk/>
            <pc:sldMk cId="2061159690" sldId="264"/>
            <ac:picMk id="11" creationId="{AF58A4AA-01F6-168B-14AD-1FD8F6BEF761}"/>
          </ac:picMkLst>
        </pc:picChg>
        <pc:picChg chg="add mod">
          <ac:chgData name="Natàlia  López" userId="dd901dbb-d62d-4bbc-a0e3-14088baa61ef" providerId="ADAL" clId="{00CC0F90-E511-4590-8CDD-A793BC47972E}" dt="2025-09-17T17:39:14.472" v="913" actId="34135"/>
          <ac:picMkLst>
            <pc:docMk/>
            <pc:sldMk cId="2061159690" sldId="264"/>
            <ac:picMk id="13" creationId="{F89BC2B4-3348-06C2-1B06-5DDC92BBCABF}"/>
          </ac:picMkLst>
        </pc:picChg>
        <pc:picChg chg="mod">
          <ac:chgData name="Natàlia  López" userId="dd901dbb-d62d-4bbc-a0e3-14088baa61ef" providerId="ADAL" clId="{00CC0F90-E511-4590-8CDD-A793BC47972E}" dt="2025-09-17T17:31:16.779" v="894"/>
          <ac:picMkLst>
            <pc:docMk/>
            <pc:sldMk cId="2061159690" sldId="264"/>
            <ac:picMk id="18" creationId="{984BF5FC-3048-FCCB-D3CF-F55C8A7424D1}"/>
          </ac:picMkLst>
        </pc:picChg>
        <pc:cxnChg chg="add mod">
          <ac:chgData name="Natàlia  López" userId="dd901dbb-d62d-4bbc-a0e3-14088baa61ef" providerId="ADAL" clId="{00CC0F90-E511-4590-8CDD-A793BC47972E}" dt="2025-09-17T17:39:14.472" v="913" actId="34135"/>
          <ac:cxnSpMkLst>
            <pc:docMk/>
            <pc:sldMk cId="2061159690" sldId="264"/>
            <ac:cxnSpMk id="5" creationId="{73E1E27A-284F-2F98-EC72-EEB575422C4B}"/>
          </ac:cxnSpMkLst>
        </pc:cxnChg>
        <pc:cxnChg chg="add mod">
          <ac:chgData name="Natàlia  López" userId="dd901dbb-d62d-4bbc-a0e3-14088baa61ef" providerId="ADAL" clId="{00CC0F90-E511-4590-8CDD-A793BC47972E}" dt="2025-09-17T17:39:14.472" v="913" actId="34135"/>
          <ac:cxnSpMkLst>
            <pc:docMk/>
            <pc:sldMk cId="2061159690" sldId="264"/>
            <ac:cxnSpMk id="6" creationId="{E7EA28C8-083A-D7C8-38D4-7C3EDC5BA7CB}"/>
          </ac:cxnSpMkLst>
        </pc:cxnChg>
      </pc:sldChg>
      <pc:sldChg chg="add del">
        <pc:chgData name="Natàlia  López" userId="dd901dbb-d62d-4bbc-a0e3-14088baa61ef" providerId="ADAL" clId="{00CC0F90-E511-4590-8CDD-A793BC47972E}" dt="2025-09-10T15:20:07.461" v="166" actId="47"/>
        <pc:sldMkLst>
          <pc:docMk/>
          <pc:sldMk cId="3823818299" sldId="265"/>
        </pc:sldMkLst>
      </pc:sldChg>
      <pc:sldChg chg="add del">
        <pc:chgData name="Natàlia  López" userId="dd901dbb-d62d-4bbc-a0e3-14088baa61ef" providerId="ADAL" clId="{00CC0F90-E511-4590-8CDD-A793BC47972E}" dt="2025-09-10T15:20:06.611" v="165" actId="47"/>
        <pc:sldMkLst>
          <pc:docMk/>
          <pc:sldMk cId="3863168691" sldId="266"/>
        </pc:sldMkLst>
      </pc:sldChg>
      <pc:sldChg chg="add del">
        <pc:chgData name="Natàlia  López" userId="dd901dbb-d62d-4bbc-a0e3-14088baa61ef" providerId="ADAL" clId="{00CC0F90-E511-4590-8CDD-A793BC47972E}" dt="2025-09-10T15:20:05.487" v="164" actId="47"/>
        <pc:sldMkLst>
          <pc:docMk/>
          <pc:sldMk cId="1277059145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7BC1976-552D-404B-90A5-E758656BE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8510FC2B-7420-4C65-B6CB-3585F9A05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4590F58-2EFA-41A9-B187-496A0BD3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20EC747-C88C-4CC2-BABA-8FB6C18E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2DBEF32-FEC4-4FF1-BE1B-742DB85C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09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43472A5-B62D-468C-B223-BA49DE80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5F50C75-E440-464A-9A96-B2577BC4D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C7FD6380-7672-4BBA-9F49-3A0C3064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7BAFFA8-E3B6-4827-B730-1FFF0EB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4321A892-AFD5-48BB-A2BD-EFFDA434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84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6B0FDB24-FF4B-4507-B94B-B6B41F9DB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7AEF3D80-7362-4211-A3CB-72793B7DA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5F000D3-B29B-43EF-B763-0CB76295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4FBC1221-B80C-4906-A258-6FB86166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ACF66C5-ED98-45A8-86F6-03048767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90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0D2C973-B21D-4094-B0C2-52EFE5DD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44D6D44-544D-47E2-9BEE-7BF0F1DE0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83084C2-6CFA-4DD2-8814-2C519EB1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E53766F8-44A5-43EA-81A4-38050A99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E34AADA-DAE9-43A0-8F25-8830DB77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55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B261105-C4A3-41E4-89A3-0887E6A3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CAEB563-36D2-458A-84F2-391578D2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B754992-AE4E-4014-9CF6-447E85B7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AAE71EA-526D-48B0-9492-F0CB86E6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7169CBD-DC79-40A2-831F-3271E625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66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7A16D8D-EC92-463E-A920-B5FB9195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FD0A89D-9772-4ED7-94DC-C72E9559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5A9EEC94-3222-417E-8B11-50CF22122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C6BD9B9A-4378-4A7D-B6F0-94925DBE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8073DAB6-A25B-495F-94A7-10C23B92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742DA29-7D6E-4B87-9257-58251AB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3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B7290C2-5103-4699-9DB8-E6B10DEF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144D9107-74C3-40D9-8013-827B37799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4C1DFCE3-ECAE-4BA9-A424-DB6848BAB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18616FF1-DF4A-48F0-AE7A-29751463F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0652DB53-BC74-4273-B471-E9A59FF61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98E6A4B9-EA90-45F4-927F-15E90481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ADD79A2E-FBC3-4A79-85CB-7E035FD8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DCBE3823-4226-465E-921D-6C434E08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67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0881551-52EF-4EE2-9F49-065A33C7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E99DEF33-9356-4062-A66A-79A19E9F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ED3F0D8D-E5CD-4448-A0AB-0657D612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7DFE9E5-5740-4CBC-8605-6E8DCBBC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0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AD300EC6-671D-49B6-BD62-222D683D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E738C492-DB8C-4AA1-8B9B-8DE12BF4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A2EA3598-70F3-4BFF-B672-6E5711ED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95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E686524-96B2-4928-939A-6DE1613BD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3EEC8C5-8257-440C-A6D1-9F8805D8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1C42115-A23F-408C-AC09-1E5554DD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3A7E07ED-0144-4C34-9DA2-5345705A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819EEE0-EA4B-4F79-A70C-172EE5B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9DC2D7E1-9BEB-400F-81AA-85F5F903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64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8D45E6C-1241-4B7D-877A-FCD67914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73F9A1FB-B449-4B8F-BEC2-4992F7D3C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F9F0F620-9796-45F0-A985-3EDBE6E63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BED0D63F-DDB6-4232-B462-9E7B8700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847206A-3042-4F19-ADBA-D623CC91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43A927B8-4A4B-4136-85B9-DF2078A4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78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21725F37-6E02-40DA-9EBF-1217BD87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A5789F9F-B596-40B5-9AFE-4DB48D52E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6C2EF27-A811-4C47-8E13-357917506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B4C61-E5E7-4A49-AD15-56B60ABDBED9}" type="datetimeFigureOut">
              <a:rPr lang="es-ES" smtClean="0"/>
              <a:t>12/10/25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CFB238A-684E-4047-806D-6A803B188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DC266EC-0905-4BAA-A6BE-2770984EE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2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em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eDeText 7">
            <a:extLst>
              <a:ext uri="{FF2B5EF4-FFF2-40B4-BE49-F238E27FC236}">
                <a16:creationId xmlns:a16="http://schemas.microsoft.com/office/drawing/2014/main" id="{549B873C-3515-4A86-835D-7D739B3B6DA6}"/>
              </a:ext>
            </a:extLst>
          </p:cNvPr>
          <p:cNvSpPr txBox="1"/>
          <p:nvPr/>
        </p:nvSpPr>
        <p:spPr>
          <a:xfrm>
            <a:off x="2587715" y="2239811"/>
            <a:ext cx="851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Síndrome metabólico. Actualización en el manejo de la diabetes mellitus postrasplante hepático</a:t>
            </a:r>
            <a:endParaRPr lang="es-ES" sz="3200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BBD72F3-89DC-4AF5-9DBA-1D5B051362E5}"/>
              </a:ext>
            </a:extLst>
          </p:cNvPr>
          <p:cNvSpPr txBox="1"/>
          <p:nvPr/>
        </p:nvSpPr>
        <p:spPr>
          <a:xfrm>
            <a:off x="2587714" y="3316666"/>
            <a:ext cx="470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José Ignacio Herrero Santos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436BE692-1C7E-44F3-BFF5-EF53613BC7EF}"/>
              </a:ext>
            </a:extLst>
          </p:cNvPr>
          <p:cNvSpPr txBox="1"/>
          <p:nvPr/>
        </p:nvSpPr>
        <p:spPr>
          <a:xfrm>
            <a:off x="2587714" y="3779792"/>
            <a:ext cx="3611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Clínica Universidad de Navarra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B7C7E09-141D-6A7D-4638-6AB32664BB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81152" y="6332744"/>
            <a:ext cx="6093994" cy="400110"/>
            <a:chOff x="-321843" y="6376403"/>
            <a:chExt cx="6093994" cy="400110"/>
          </a:xfrm>
        </p:grpSpPr>
        <p:sp>
          <p:nvSpPr>
            <p:cNvPr id="12" name="QuadreDeText 11">
              <a:extLst>
                <a:ext uri="{FF2B5EF4-FFF2-40B4-BE49-F238E27FC236}">
                  <a16:creationId xmlns:a16="http://schemas.microsoft.com/office/drawing/2014/main" id="{4C9C88B0-3664-4D51-B1AE-97894215801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Imagen 29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9BF114A-F667-F53C-2897-AFE62027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573649A-4D06-50A9-A148-06B158CBA7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74208" y="89715"/>
            <a:ext cx="9635320" cy="5561635"/>
            <a:chOff x="1774208" y="89715"/>
            <a:chExt cx="9635320" cy="556163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DD7E468C-33FA-6B5A-6F3D-0CE90971984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92299" y="1603015"/>
              <a:ext cx="9517229" cy="4048335"/>
              <a:chOff x="1850917" y="2093157"/>
              <a:chExt cx="9903230" cy="404833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29E4D2F-480A-464B-8B69-EA25A631CE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50917" y="2093157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B5A8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34C781-F462-4AAE-BB6D-C4898DD7DD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75778" y="2325128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00A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2" name="Imagen 1" descr="Logotipo&#10;&#10;El contenido generado por IA puede ser incorrecto.">
              <a:extLst>
                <a:ext uri="{FF2B5EF4-FFF2-40B4-BE49-F238E27FC236}">
                  <a16:creationId xmlns:a16="http://schemas.microsoft.com/office/drawing/2014/main" id="{B2404EEB-D204-8471-5B22-F54D864C102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8"/>
            <a:stretch>
              <a:fillRect/>
            </a:stretch>
          </p:blipFill>
          <p:spPr bwMode="auto">
            <a:xfrm>
              <a:off x="1774208" y="89715"/>
              <a:ext cx="1434153" cy="1228725"/>
            </a:xfrm>
            <a:prstGeom prst="rect">
              <a:avLst/>
            </a:prstGeom>
            <a:noFill/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8F7769B-9EE6-74F7-E885-CDB2A3C83B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36904" y="6161630"/>
            <a:ext cx="5111986" cy="592595"/>
            <a:chOff x="6948854" y="6151306"/>
            <a:chExt cx="5111986" cy="592595"/>
          </a:xfrm>
        </p:grpSpPr>
        <p:pic>
          <p:nvPicPr>
            <p:cNvPr id="4" name="Imagen 3" descr="Logotipo&#10;&#10;El contenido generado por IA puede ser incorrecto.">
              <a:extLst>
                <a:ext uri="{FF2B5EF4-FFF2-40B4-BE49-F238E27FC236}">
                  <a16:creationId xmlns:a16="http://schemas.microsoft.com/office/drawing/2014/main" id="{C57ED18D-EDD2-BAE8-05D2-71451C68A3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854" y="6151306"/>
              <a:ext cx="1376351" cy="557401"/>
            </a:xfrm>
            <a:prstGeom prst="rect">
              <a:avLst/>
            </a:prstGeom>
          </p:spPr>
        </p:pic>
        <p:pic>
          <p:nvPicPr>
            <p:cNvPr id="11" name="Imagen 10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F6219342-D9F2-1843-82D6-E60FD434A11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140" y="6201231"/>
              <a:ext cx="2005260" cy="484846"/>
            </a:xfrm>
            <a:prstGeom prst="rect">
              <a:avLst/>
            </a:prstGeom>
          </p:spPr>
        </p:pic>
        <p:pic>
          <p:nvPicPr>
            <p:cNvPr id="14" name="Imagen 13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B10C55A9-4136-2523-55D8-8B6078EFA26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3"/>
            <a:stretch>
              <a:fillRect/>
            </a:stretch>
          </p:blipFill>
          <p:spPr>
            <a:xfrm>
              <a:off x="10684489" y="6201231"/>
              <a:ext cx="1376351" cy="54267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81C98ECB-557C-302A-7FDB-D3539DDD1E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6926" y="115481"/>
            <a:ext cx="11424607" cy="1161793"/>
            <a:chOff x="86926" y="115481"/>
            <a:chExt cx="11424607" cy="1161793"/>
          </a:xfrm>
        </p:grpSpPr>
        <p:pic>
          <p:nvPicPr>
            <p:cNvPr id="21" name="Imagen 20" descr="Forma&#10;&#10;El contenido generado por IA puede ser incorrecto.">
              <a:extLst>
                <a:ext uri="{FF2B5EF4-FFF2-40B4-BE49-F238E27FC236}">
                  <a16:creationId xmlns:a16="http://schemas.microsoft.com/office/drawing/2014/main" id="{B1827BE4-C0A2-2282-D627-4A61F55DE5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24"/>
            <a:stretch>
              <a:fillRect/>
            </a:stretch>
          </p:blipFill>
          <p:spPr>
            <a:xfrm>
              <a:off x="86926" y="115481"/>
              <a:ext cx="1633591" cy="111623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683CDF3-5B64-B4E5-D0E7-4A0D07D07E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6096" y="115481"/>
              <a:ext cx="2217969" cy="1161793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0B12695F-AD37-6349-27F9-41383D6BD57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27756" y="426292"/>
              <a:ext cx="1167575" cy="823142"/>
            </a:xfrm>
            <a:prstGeom prst="rect">
              <a:avLst/>
            </a:prstGeom>
          </p:spPr>
        </p:pic>
        <p:pic>
          <p:nvPicPr>
            <p:cNvPr id="37" name="Imagen 36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EEFA737A-7438-D830-E475-F98A4A5F7A5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3495" y="752527"/>
              <a:ext cx="1778038" cy="466085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45710CB-E526-F4F7-8298-E9D6D1D406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6031" y="4427448"/>
            <a:ext cx="1275506" cy="7206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544A024-9372-B757-7CA6-63C6F7090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1383" y="4556747"/>
            <a:ext cx="1353696" cy="46166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C9C407-6E6B-4EA4-9E58-D463794C66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1820" y="4392397"/>
            <a:ext cx="1275506" cy="6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4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137A0-FCFA-D15F-3D4A-D1B6347F0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3FB9E768-5323-FBD3-7D42-087426CBEBE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5C835BB-2A87-22B4-608E-B8F96A8AD44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F8F04913-C56F-EFB6-4C0E-AAAEF02B190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137CFBEE-A6EC-E4C7-699C-E976D3A178A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B4132FEA-6509-8065-F7F6-3EA3052D54F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5828E0A-EFB2-4773-2DDE-8D3CEE170B4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225B856F-2B6E-B933-AC82-15AA677FA6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A79141A7-1A76-8A1B-A7B6-459044333D0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EA4B80F3-A9E4-CE5E-E7D5-D9A429E973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E285A81-972E-F958-13B1-000E2F6A709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3CCD0AD-572D-020D-D89A-A1A2FFB71B2C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32BCDF65-D681-EE1A-F1B0-F376B13ECD03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4AB83BF8-5EEA-A30A-7C05-996731652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4FF078A1-A491-E67B-762F-EBFEA7C4971F}"/>
              </a:ext>
            </a:extLst>
          </p:cNvPr>
          <p:cNvSpPr txBox="1"/>
          <p:nvPr/>
        </p:nvSpPr>
        <p:spPr>
          <a:xfrm>
            <a:off x="727363" y="462538"/>
            <a:ext cx="7629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Fisiopatología de la diabetes post-trasplante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260887-77FA-AC45-5969-007CC6054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351061"/>
            <a:ext cx="7772400" cy="41558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FBD8453-D05A-C05F-36B9-CB0A9D3A1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63" y="3347259"/>
            <a:ext cx="10202575" cy="215967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EE9781E-1CD4-A30A-7F7C-1A800EB18BF2}"/>
              </a:ext>
            </a:extLst>
          </p:cNvPr>
          <p:cNvSpPr txBox="1"/>
          <p:nvPr/>
        </p:nvSpPr>
        <p:spPr>
          <a:xfrm>
            <a:off x="3986021" y="5795179"/>
            <a:ext cx="7629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/>
              <a:t>Sharif</a:t>
            </a:r>
            <a:r>
              <a:rPr lang="es-ES" dirty="0"/>
              <a:t>. </a:t>
            </a:r>
            <a:r>
              <a:rPr lang="es-ES" dirty="0" err="1"/>
              <a:t>Transplantation</a:t>
            </a:r>
            <a:r>
              <a:rPr lang="es-ES" dirty="0"/>
              <a:t> 2022;106:2301.</a:t>
            </a:r>
          </a:p>
        </p:txBody>
      </p:sp>
    </p:spTree>
    <p:extLst>
      <p:ext uri="{BB962C8B-B14F-4D97-AF65-F5344CB8AC3E}">
        <p14:creationId xmlns:p14="http://schemas.microsoft.com/office/powerpoint/2010/main" val="2841232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CDCDB-A0B3-A269-ADD8-BD5FA1C6B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39B3B9AB-FAB6-6E93-064D-BC26B6669C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1361490-29D3-31E0-1CCC-BA887B7B024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3463D853-F75E-AD77-BB37-FDA7D31E4CD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389A6B1E-EB7F-7B1A-FC03-A63AC45FB45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5763E848-7A02-3E03-FE6F-2321EE1E121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CC5EFCE5-E8F7-9A58-F658-4F42973632C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B63F8E6F-5478-8CC6-AF51-B6B03B921A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DA9B5C58-15DE-04C5-7E05-BDB6B855112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09D75F9-8E9F-3B69-7877-8D80F9B820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2AAE05A-3E1E-7453-593B-A2F2A8F887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C0C0D85-1BF0-5B67-90E9-B11D80AFB37E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8961789A-F731-4054-A2F4-05EDDA775E8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2E60AC4E-A5B6-9B5A-56A8-97508900E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EE243D13-AD77-8161-FD46-E0435BBCD873}"/>
              </a:ext>
            </a:extLst>
          </p:cNvPr>
          <p:cNvSpPr txBox="1"/>
          <p:nvPr/>
        </p:nvSpPr>
        <p:spPr>
          <a:xfrm>
            <a:off x="1285504" y="557541"/>
            <a:ext cx="7629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Objetivos de control de la DM2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465A26E-03B7-986C-45CF-D45BB5BC4C91}"/>
              </a:ext>
            </a:extLst>
          </p:cNvPr>
          <p:cNvSpPr txBox="1"/>
          <p:nvPr/>
        </p:nvSpPr>
        <p:spPr>
          <a:xfrm>
            <a:off x="1420804" y="1423878"/>
            <a:ext cx="1006730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HbA1c &lt; 7% (según pronóstico y complicaciones)</a:t>
            </a:r>
          </a:p>
          <a:p>
            <a:r>
              <a:rPr lang="es-ES" sz="2800" dirty="0"/>
              <a:t>Monitorización continua</a:t>
            </a:r>
          </a:p>
          <a:p>
            <a:r>
              <a:rPr lang="es-ES" sz="2800" dirty="0"/>
              <a:t>- Rango (70-180) &gt; 70%</a:t>
            </a:r>
          </a:p>
          <a:p>
            <a:r>
              <a:rPr lang="es-ES" sz="2800" dirty="0"/>
              <a:t>- Alto (&gt; 180) &lt; 25%</a:t>
            </a:r>
          </a:p>
          <a:p>
            <a:r>
              <a:rPr lang="es-ES" sz="2800" dirty="0"/>
              <a:t>- Muy alto (&gt; 250) &lt; 5%</a:t>
            </a:r>
          </a:p>
          <a:p>
            <a:r>
              <a:rPr lang="es-ES" sz="2800" dirty="0"/>
              <a:t>- Bajo (&lt; 70) &lt; 4%</a:t>
            </a:r>
          </a:p>
          <a:p>
            <a:r>
              <a:rPr lang="es-ES" sz="2800" dirty="0"/>
              <a:t>- Muy bajo (&lt; 54) &lt; 1%</a:t>
            </a:r>
          </a:p>
          <a:p>
            <a:r>
              <a:rPr lang="es-ES" sz="2800" dirty="0"/>
              <a:t>Glucemia capilar</a:t>
            </a:r>
          </a:p>
          <a:p>
            <a:r>
              <a:rPr lang="es-ES" sz="2800" dirty="0"/>
              <a:t>- </a:t>
            </a:r>
            <a:r>
              <a:rPr lang="es-ES" sz="2800" dirty="0" err="1"/>
              <a:t>Preprandial</a:t>
            </a:r>
            <a:r>
              <a:rPr lang="es-ES" sz="2800" dirty="0"/>
              <a:t>: 80-130</a:t>
            </a:r>
          </a:p>
          <a:p>
            <a:r>
              <a:rPr lang="es-ES" sz="2800" dirty="0"/>
              <a:t>- Postprandial: &lt; 180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E359245-2278-B326-1CD7-DE147E3C0AF5}"/>
              </a:ext>
            </a:extLst>
          </p:cNvPr>
          <p:cNvSpPr txBox="1"/>
          <p:nvPr/>
        </p:nvSpPr>
        <p:spPr>
          <a:xfrm>
            <a:off x="3986021" y="6007873"/>
            <a:ext cx="762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ADA. Diabetes Care 2025;48 (</a:t>
            </a:r>
            <a:r>
              <a:rPr lang="es-ES" dirty="0" err="1"/>
              <a:t>Supl</a:t>
            </a:r>
            <a:r>
              <a:rPr lang="es-ES" dirty="0"/>
              <a:t> 1):S128.</a:t>
            </a:r>
          </a:p>
        </p:txBody>
      </p:sp>
    </p:spTree>
    <p:extLst>
      <p:ext uri="{BB962C8B-B14F-4D97-AF65-F5344CB8AC3E}">
        <p14:creationId xmlns:p14="http://schemas.microsoft.com/office/powerpoint/2010/main" val="290954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A18EE-23B7-E68C-9483-BDAF639A7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98B19AEB-1C9A-1A33-CED8-0E014A522C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D235072-D688-4375-1DFC-4B41FC73F7B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27011415-5F60-71A1-DE39-F2DC886C5B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73069237-A660-EA89-CCD1-77ED74254F1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0095428D-C42C-B9ED-7C67-149B45FA73E5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7D28A57E-D20F-B194-7553-145779843AF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704BE284-7600-FD85-D7DC-E881DAF9D2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9A488DE7-E3D5-C959-2042-FAA44B62E87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4BA7CB29-8FB9-5FA2-546D-B482D92A81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C45E7C9-3520-07E4-4B54-7380CF99DE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C4DD542-ADFA-DF0F-2F38-0FF84BF68558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4FF89A02-CC57-AA6D-D89C-9482BC40357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BA773C5A-C085-2AC5-4333-CB3D8996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58797C7D-FCF0-3D60-BE78-E9EC963A78D6}"/>
              </a:ext>
            </a:extLst>
          </p:cNvPr>
          <p:cNvSpPr txBox="1"/>
          <p:nvPr/>
        </p:nvSpPr>
        <p:spPr>
          <a:xfrm>
            <a:off x="977252" y="437342"/>
            <a:ext cx="7629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/>
              <a:t>Primer paso: terapia no farmacológica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665118F-8AF0-C92A-73E2-809675AFB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299" y="1276452"/>
            <a:ext cx="7772400" cy="484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04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8E73F-F044-C0BB-0064-F9107E68A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7A88C7D3-F3F9-1D64-1360-4F2CA09B81F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5162FAB5-19BC-72AA-0988-503829E9295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63D130B-F0DC-B4CF-A787-C45699B4B18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4F998F67-22FE-6B3B-63A2-F9C89083AB1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D0B43E7C-452C-EA4F-571D-72F83FD10AD3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F2D058D5-0F6B-8FF1-9E46-048FF6E153D2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BD988327-5E6C-5257-2534-127F548B186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F7FC9A9D-6926-A856-DABB-EE651C53E90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1051323-F4BF-2575-16E0-3722726562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3A5D9DE-0395-B07D-E822-A14EB92E36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0047045-7DCD-F88B-2A37-593E078901AF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23765DA4-3589-6E12-AB05-F2EF313BEC6E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112ED832-9C79-2B90-8CD2-939F31F13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41657AA-DBDB-050C-93B5-146593CFE2DB}"/>
              </a:ext>
            </a:extLst>
          </p:cNvPr>
          <p:cNvSpPr txBox="1"/>
          <p:nvPr/>
        </p:nvSpPr>
        <p:spPr>
          <a:xfrm>
            <a:off x="727363" y="462538"/>
            <a:ext cx="7629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Farmacología del tratamiento antidiabético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5209432-0DA3-A54C-4206-D5A465BBB43F}"/>
              </a:ext>
            </a:extLst>
          </p:cNvPr>
          <p:cNvSpPr txBox="1"/>
          <p:nvPr/>
        </p:nvSpPr>
        <p:spPr>
          <a:xfrm>
            <a:off x="3986021" y="5795179"/>
            <a:ext cx="7629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/>
              <a:t>Sharif</a:t>
            </a:r>
            <a:r>
              <a:rPr lang="es-ES" dirty="0"/>
              <a:t>. </a:t>
            </a:r>
            <a:r>
              <a:rPr lang="es-ES" dirty="0" err="1"/>
              <a:t>Transplantation</a:t>
            </a:r>
            <a:r>
              <a:rPr lang="es-ES" dirty="0"/>
              <a:t> 2022;106:2301.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BB037A-0436-FDF2-C50B-60E0CA0E1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581" y="1180496"/>
            <a:ext cx="8504866" cy="45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1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44762-F565-9378-7627-7852AA527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FC28F50-EE0F-D37B-3383-FD1924FC484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E028508E-832E-9A12-E3D9-D93F23226AE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B2D62338-F0EC-88CA-F6C7-75AFB9F712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0AE5AF25-8EBB-7018-DFE3-5BD419574A3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587F9B9A-D946-6183-AAF0-4395F98B3B2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63619F4-8211-3743-06CC-E5A9274BBE76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CFDB282B-29A3-53C8-C512-91FCF2CFBF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A7D75E1E-ACEE-F24E-8DF9-3D53B8281FC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4A9E634-2A3C-7C8E-B018-CD0FE2A337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26D9976E-FA2C-E192-F502-611A107172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669742-E66D-A270-F75D-25A6819F6717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11729616-B2A1-00B6-142A-514349B0EA04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13D252C5-383F-5FD4-40C9-4C8FE4AEA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DD2E3-479D-67E8-5BD3-B2125CD4965C}"/>
              </a:ext>
            </a:extLst>
          </p:cNvPr>
          <p:cNvSpPr txBox="1"/>
          <p:nvPr/>
        </p:nvSpPr>
        <p:spPr>
          <a:xfrm>
            <a:off x="1285504" y="480795"/>
            <a:ext cx="7629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/>
              <a:t>Primera elección. Metformina</a:t>
            </a:r>
            <a:endParaRPr lang="es-ES" sz="3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0A30C9-BF0D-CCF5-94FA-AC2370029AF6}"/>
              </a:ext>
            </a:extLst>
          </p:cNvPr>
          <p:cNvSpPr txBox="1"/>
          <p:nvPr/>
        </p:nvSpPr>
        <p:spPr>
          <a:xfrm>
            <a:off x="1420804" y="2338278"/>
            <a:ext cx="100673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Barato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Pérdida de peso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Efectos secundarios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800" dirty="0"/>
              <a:t>Intolerancia digestiva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800" dirty="0"/>
              <a:t>Riesgo de acidosis láctica (enfermedad renal avanzada)</a:t>
            </a:r>
          </a:p>
        </p:txBody>
      </p:sp>
    </p:spTree>
    <p:extLst>
      <p:ext uri="{BB962C8B-B14F-4D97-AF65-F5344CB8AC3E}">
        <p14:creationId xmlns:p14="http://schemas.microsoft.com/office/powerpoint/2010/main" val="262746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BF111-6644-CAF5-6542-53B4F2F94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5341BC87-63A8-4428-EDE2-A489E570EA7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DAE8DD90-8612-07A3-A4D1-21CA7E9D1C4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49F9482F-5960-F895-56F6-2BF2F9F0818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1E645546-2B17-672A-1563-C695D1AE4A2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F74E9AC6-2F71-B93B-9B18-66B053C7E2D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D79FF226-2B98-B6B6-A088-7BD650E64652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20ACFB8B-42EF-5641-59BF-4053144288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42271BCD-278B-AF6E-3F2F-648E9B03388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27277804-72A7-A578-6D9D-3DC7F959D6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DE05DEE-0D95-517C-048C-4ECBFAC91F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0D32BB4-5B51-8F61-3CA0-782A510E5E34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96B01BC1-2FC6-5971-A81C-3C02323AD0E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BF42651B-6269-6DFE-6BE9-2D05E597A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E56BE0F0-8777-3270-8738-7504DDB6E198}"/>
              </a:ext>
            </a:extLst>
          </p:cNvPr>
          <p:cNvSpPr txBox="1"/>
          <p:nvPr/>
        </p:nvSpPr>
        <p:spPr>
          <a:xfrm>
            <a:off x="977251" y="437342"/>
            <a:ext cx="8903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/>
              <a:t>Efecto de SGLT2i sobre el GFR a largo plazo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DA6D57-252C-C652-2B77-A5426D6424E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rcRect/>
          <a:stretch>
            <a:fillRect/>
          </a:stretch>
        </p:blipFill>
        <p:spPr bwMode="white">
          <a:xfrm>
            <a:off x="2028008" y="1314679"/>
            <a:ext cx="8301439" cy="4402279"/>
          </a:xfrm>
          <a:prstGeom prst="rect">
            <a:avLst/>
          </a:prstGeom>
          <a:ln>
            <a:headEnd type="none"/>
            <a:tailEnd type="none"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98BBC73-9AAE-D1BD-F217-D3755D330E78}"/>
              </a:ext>
            </a:extLst>
          </p:cNvPr>
          <p:cNvSpPr txBox="1"/>
          <p:nvPr/>
        </p:nvSpPr>
        <p:spPr>
          <a:xfrm>
            <a:off x="3986021" y="5795179"/>
            <a:ext cx="7629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Zheng. Medicine (Baltimore) 2025;104:e41422.</a:t>
            </a:r>
          </a:p>
        </p:txBody>
      </p:sp>
    </p:spTree>
    <p:extLst>
      <p:ext uri="{BB962C8B-B14F-4D97-AF65-F5344CB8AC3E}">
        <p14:creationId xmlns:p14="http://schemas.microsoft.com/office/powerpoint/2010/main" val="3077774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B1640-D527-437A-0590-D41AD7B8B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71B06B8D-7FB6-DBA7-76B6-9D02CD5DF6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9AB62379-2A17-DED9-9344-3855044E6BA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CAFFBF7-282D-0F1C-5BB7-F1CEE567010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D7A9BFB1-327E-8EAB-D0B4-64CC96D6108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9A010E51-A8D1-DC8A-F7BC-B9BDEA97BD4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2957C1C8-4472-040E-1756-021197767D47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AC20A4E3-CADF-FA45-2BC9-7D9EC6DEA5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3FE91B19-E2FA-3E77-17F7-2F8C3F8D652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EC656A5-5226-ECA3-996C-AE85F385B6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B13CCE2-6C5E-62C2-457B-338483C4BA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7FB2F3A-38BC-33A0-551D-76079CB5A74D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5A147F2-692E-9DD2-5B33-1A5E1677EBE3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AFBC510-B214-60A8-A139-D029311F6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FB4DDEB-52E7-7299-BE3F-E013E230AF7F}"/>
              </a:ext>
            </a:extLst>
          </p:cNvPr>
          <p:cNvSpPr txBox="1"/>
          <p:nvPr/>
        </p:nvSpPr>
        <p:spPr>
          <a:xfrm>
            <a:off x="1285503" y="480795"/>
            <a:ext cx="8927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/>
              <a:t>Uso de SGLT2i en insuficiencia cardiaca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CC11A91-47E5-AC8E-3C56-68714228C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15" y="1419687"/>
            <a:ext cx="11687370" cy="39666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A6AA13A-CE4B-0175-E640-CC6E2A53EBA1}"/>
              </a:ext>
            </a:extLst>
          </p:cNvPr>
          <p:cNvSpPr txBox="1"/>
          <p:nvPr/>
        </p:nvSpPr>
        <p:spPr>
          <a:xfrm>
            <a:off x="3841833" y="5840710"/>
            <a:ext cx="7629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Milton. NEJM 2020;383:1413.</a:t>
            </a:r>
          </a:p>
        </p:txBody>
      </p:sp>
    </p:spTree>
    <p:extLst>
      <p:ext uri="{BB962C8B-B14F-4D97-AF65-F5344CB8AC3E}">
        <p14:creationId xmlns:p14="http://schemas.microsoft.com/office/powerpoint/2010/main" val="3131895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F0687-A0B9-3D5F-051F-6B977440E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0FAEDEE5-9349-741A-FA3F-BE67DD6F8B5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36C0000E-38C9-A0CE-691C-14E5F334C07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65F1634-73F9-5A60-A555-C6B5FABEC9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5E58DDAA-B9A5-50F7-D3E7-DB8D9909D91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5D18D607-E188-2BE7-C5DB-36FB7266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FB4EB950-CD08-1734-E27B-D0DB13D2AE1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07CF55CF-DEC8-074F-C60C-DF5C8782E8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195CFD1E-CC3A-F505-5286-576BE8B0EE5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457CA993-FE5D-1ED3-8EA6-08E0712599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C259016-2742-ABD6-F3A9-F203DC2F23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E327DE4-9E19-A19F-14DB-83B6AF8F9E5C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EA36B215-23F7-63E8-2ED3-1A58CD209B80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A8556CEF-9C9F-4EA1-CB5D-6F178944F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913F73D-6E6B-4EE9-5C0C-CBCBFDA25153}"/>
              </a:ext>
            </a:extLst>
          </p:cNvPr>
          <p:cNvSpPr txBox="1"/>
          <p:nvPr/>
        </p:nvSpPr>
        <p:spPr>
          <a:xfrm>
            <a:off x="207590" y="480932"/>
            <a:ext cx="11648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Uso de GLP1RA en insuficiencia cardiaca y enfermedad renal crónica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C4C3FE-F540-5F6A-506F-1C11A84B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441" y="1214597"/>
            <a:ext cx="3483135" cy="48577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AD6D78-BCDE-A99D-B7C4-C19398FB9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764" y="1890189"/>
            <a:ext cx="4535421" cy="3792845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97ED0C7E-411D-813D-C17F-A1E5699E0C46}"/>
              </a:ext>
            </a:extLst>
          </p:cNvPr>
          <p:cNvSpPr txBox="1"/>
          <p:nvPr/>
        </p:nvSpPr>
        <p:spPr>
          <a:xfrm>
            <a:off x="353940" y="1845742"/>
            <a:ext cx="7629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Insuficiencia cardiaca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6083E06-2B8C-BE4D-F4B2-D1332C4A7591}"/>
              </a:ext>
            </a:extLst>
          </p:cNvPr>
          <p:cNvSpPr txBox="1"/>
          <p:nvPr/>
        </p:nvSpPr>
        <p:spPr>
          <a:xfrm>
            <a:off x="367615" y="3579722"/>
            <a:ext cx="7629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Insuficiencia cardiaca</a:t>
            </a:r>
          </a:p>
          <a:p>
            <a:r>
              <a:rPr lang="es-ES" dirty="0"/>
              <a:t>/muerte CV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DCA4DA7-8C35-5ABE-47D7-87B2FAD59EBC}"/>
              </a:ext>
            </a:extLst>
          </p:cNvPr>
          <p:cNvSpPr txBox="1"/>
          <p:nvPr/>
        </p:nvSpPr>
        <p:spPr>
          <a:xfrm>
            <a:off x="2841608" y="6083905"/>
            <a:ext cx="7628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Butler. Lancet 2024;403:1635.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E099394-481A-3DB4-81CF-54F95E3828B7}"/>
              </a:ext>
            </a:extLst>
          </p:cNvPr>
          <p:cNvSpPr txBox="1"/>
          <p:nvPr/>
        </p:nvSpPr>
        <p:spPr>
          <a:xfrm>
            <a:off x="6897764" y="5995613"/>
            <a:ext cx="7628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/>
              <a:t>Perkovic</a:t>
            </a:r>
            <a:r>
              <a:rPr lang="es-ES" dirty="0"/>
              <a:t>. NEJM 2024;391:109.</a:t>
            </a:r>
          </a:p>
        </p:txBody>
      </p:sp>
    </p:spTree>
    <p:extLst>
      <p:ext uri="{BB962C8B-B14F-4D97-AF65-F5344CB8AC3E}">
        <p14:creationId xmlns:p14="http://schemas.microsoft.com/office/powerpoint/2010/main" val="193421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98402-7E02-FB3F-C62B-DC2CF445C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A7C854AF-264C-7B67-EDE5-B141A947FC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33F79D6D-C3DF-26B1-0FB4-E1213463013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F5F1067F-3CA5-ACA8-6E27-5F1C7497A78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0A221596-A1C2-AECE-F88E-D4144C93A88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A98072C6-781E-859E-DE78-0DE5D189BA9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3B397078-2411-B46E-FB4D-3CB0ADCEADC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F4D5374E-D5FA-4F09-EE17-4ECC710B18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D05ED421-A888-9E28-B66F-6C50A9C35BC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C29CE1F-3999-2303-81AE-25A222B84E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F949DF9-5BC8-3CDE-CC9F-F7351A414A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DAC124F-D2F6-AD2F-1DFF-13848FB1AC7F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9C7B0818-45F9-20BE-94AD-ECB2D94AD358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23FEEA93-7F5A-A87A-4BCA-935797C08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E37BE022-B31E-4BFE-3659-0F0794A63CBC}"/>
              </a:ext>
            </a:extLst>
          </p:cNvPr>
          <p:cNvSpPr txBox="1"/>
          <p:nvPr/>
        </p:nvSpPr>
        <p:spPr>
          <a:xfrm>
            <a:off x="795867" y="480795"/>
            <a:ext cx="10735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/>
              <a:t>Experiencia del uso de GLP1RA en trasplante hepático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F3446A-6FD1-3F00-2698-2C947EA0D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711" y="1250312"/>
            <a:ext cx="2383620" cy="46480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6DC65D-D990-C671-B931-42AC5F631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000" y="1290704"/>
            <a:ext cx="2286196" cy="47924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2BF6D9A-5B82-636D-91DE-61E9457CCC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6240" y="1341502"/>
            <a:ext cx="2339201" cy="4792438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2F5DA5B-52D2-7097-1D63-E207DFAFF358}"/>
              </a:ext>
            </a:extLst>
          </p:cNvPr>
          <p:cNvSpPr txBox="1"/>
          <p:nvPr/>
        </p:nvSpPr>
        <p:spPr>
          <a:xfrm>
            <a:off x="3986021" y="6096332"/>
            <a:ext cx="7628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/>
              <a:t>Yakubu</a:t>
            </a:r>
            <a:r>
              <a:rPr lang="es-ES" dirty="0"/>
              <a:t>. </a:t>
            </a:r>
            <a:r>
              <a:rPr lang="es-ES" dirty="0" err="1"/>
              <a:t>Transplantation</a:t>
            </a:r>
            <a:r>
              <a:rPr lang="es-ES" dirty="0"/>
              <a:t> 2025;109:e501.</a:t>
            </a:r>
          </a:p>
        </p:txBody>
      </p:sp>
    </p:spTree>
    <p:extLst>
      <p:ext uri="{BB962C8B-B14F-4D97-AF65-F5344CB8AC3E}">
        <p14:creationId xmlns:p14="http://schemas.microsoft.com/office/powerpoint/2010/main" val="1125304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E5426-72DF-C6F5-0106-E19A2847D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F8CCB78D-0E2F-B7BE-7A12-8F488A1A22C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E6C0505-242A-EF3F-29AB-60513464A04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0B5FAC19-D0C8-0088-DDCE-5F5137CCC1E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8230B8BA-9257-5F1E-4E95-FB84D127142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DA0D8996-A2FE-AF2D-A7FB-FD39C4239190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56898A78-1AE5-B9AE-41F9-BC87656BBA7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6403402B-7545-9B07-C415-66209A72C2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E9A3488A-BD2D-BFE4-D1E8-82044F4B6E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C9F2A47-ADBF-4684-7F8B-5746388699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727F74B-774F-26C7-E81F-1CC4119550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D1FF7BC-D0E1-A2EB-FCFA-432000488A41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8A80FA1-0C57-29F7-A01B-126A810C5431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3E3E1637-F879-A806-543A-3EBD3398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51F1ECB-1623-BA4F-3C18-B2170049559C}"/>
              </a:ext>
            </a:extLst>
          </p:cNvPr>
          <p:cNvSpPr txBox="1"/>
          <p:nvPr/>
        </p:nvSpPr>
        <p:spPr>
          <a:xfrm>
            <a:off x="711200" y="480795"/>
            <a:ext cx="10776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/>
              <a:t>Otros aspectos importantes en la elección de ADO</a:t>
            </a:r>
            <a:endParaRPr lang="es-ES" sz="4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46C676-BA35-EAE5-E9FB-4D83DE0A7403}"/>
              </a:ext>
            </a:extLst>
          </p:cNvPr>
          <p:cNvSpPr txBox="1"/>
          <p:nvPr/>
        </p:nvSpPr>
        <p:spPr>
          <a:xfrm>
            <a:off x="653044" y="2170149"/>
            <a:ext cx="1077691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Riesgo de hipoglucemia: sulfonilureas, análogos de </a:t>
            </a:r>
            <a:r>
              <a:rPr lang="es-ES" sz="2800" dirty="0" err="1"/>
              <a:t>metiglinida</a:t>
            </a:r>
            <a:r>
              <a:rPr lang="es-ES" sz="2800" dirty="0"/>
              <a:t>, insulina.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Aumento de peso: insulina, sulfonilureas, </a:t>
            </a:r>
            <a:r>
              <a:rPr lang="es-ES" sz="2800" dirty="0" err="1"/>
              <a:t>pioglitazona</a:t>
            </a:r>
            <a:r>
              <a:rPr lang="es-ES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Reducción de peso: GLP1RA, SGLT2i, metformina.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Mejoría de MASLD: GLP1RA, SGLT2i, </a:t>
            </a:r>
            <a:r>
              <a:rPr lang="es-ES" sz="2800" dirty="0" err="1"/>
              <a:t>pioglitazona</a:t>
            </a:r>
            <a:r>
              <a:rPr lang="es-ES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SLGT2i: infecciones urinarias, micosis genital, acidosis láctica.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err="1"/>
              <a:t>Pioglitazona</a:t>
            </a:r>
            <a:r>
              <a:rPr lang="es-ES" sz="2800" dirty="0"/>
              <a:t>: aumento de hospitalización por insuficiencia cardiaca</a:t>
            </a:r>
          </a:p>
        </p:txBody>
      </p:sp>
    </p:spTree>
    <p:extLst>
      <p:ext uri="{BB962C8B-B14F-4D97-AF65-F5344CB8AC3E}">
        <p14:creationId xmlns:p14="http://schemas.microsoft.com/office/powerpoint/2010/main" val="394827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5A279631-91EE-2F54-7E7D-D0EBA5A4398A}"/>
              </a:ext>
            </a:extLst>
          </p:cNvPr>
          <p:cNvSpPr txBox="1"/>
          <p:nvPr/>
        </p:nvSpPr>
        <p:spPr>
          <a:xfrm>
            <a:off x="617517" y="2551837"/>
            <a:ext cx="107085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5400" dirty="0"/>
              <a:t>¿Qué es el síndrome metabólico?</a:t>
            </a:r>
          </a:p>
          <a:p>
            <a:r>
              <a:rPr lang="es-ES" sz="5400" dirty="0"/>
              <a:t>¿Cómo afecta al trasplante hepático?</a:t>
            </a:r>
          </a:p>
        </p:txBody>
      </p:sp>
    </p:spTree>
    <p:extLst>
      <p:ext uri="{BB962C8B-B14F-4D97-AF65-F5344CB8AC3E}">
        <p14:creationId xmlns:p14="http://schemas.microsoft.com/office/powerpoint/2010/main" val="2061159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A417E-1466-3054-593A-52422A5C7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3F11B678-ACE5-5E55-C6DD-C0CA49FF524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227A598-A381-8C13-5C65-EF0ADCF6D0B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49B3737E-E81F-8230-00B4-22CF9FA7EFD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543FC413-DD6B-22EF-5F07-0B7C9CACF88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9645FC95-A9E9-C837-A841-87D9B0E19980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4703A774-7AEF-130B-D0B8-97B3ABDC834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2431D86A-B77C-E511-D37E-11A6DFFDD6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D98938AD-95F1-9077-EFCA-063B372011F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0FDB1AD-EABC-0D95-2FC3-E0B0FAE4A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B7989D5-2C96-E00A-6236-B5EC0BEC66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E631DAB-9019-5722-0ED0-94F294F3CE1A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8A511767-9C00-751D-5066-B770A380BE2D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2B9D15D4-0F32-E75C-48B6-48F3DFFCF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818B4A3-77CE-876C-1713-EBC9E5A2B191}"/>
              </a:ext>
            </a:extLst>
          </p:cNvPr>
          <p:cNvSpPr txBox="1"/>
          <p:nvPr/>
        </p:nvSpPr>
        <p:spPr>
          <a:xfrm>
            <a:off x="711200" y="480795"/>
            <a:ext cx="10776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/>
              <a:t>Además de los fármacos antidiabéticos</a:t>
            </a:r>
            <a:endParaRPr lang="es-ES" sz="4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8C4EB48-4B2D-E1DB-647F-465D052C44DC}"/>
              </a:ext>
            </a:extLst>
          </p:cNvPr>
          <p:cNvSpPr txBox="1"/>
          <p:nvPr/>
        </p:nvSpPr>
        <p:spPr>
          <a:xfrm>
            <a:off x="5429579" y="2644170"/>
            <a:ext cx="65548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Tensión arterial &lt; 130 / 80 </a:t>
            </a:r>
            <a:r>
              <a:rPr lang="es-ES" sz="2400" dirty="0" err="1"/>
              <a:t>mmHg</a:t>
            </a: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LDL colesterol &lt; 70 mg/</a:t>
            </a:r>
            <a:r>
              <a:rPr lang="es-ES" sz="2400" dirty="0" err="1"/>
              <a:t>dL</a:t>
            </a:r>
            <a:r>
              <a:rPr lang="es-ES" sz="2400" dirty="0"/>
              <a:t> (DM y otro FRCV)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LDL colesterol &lt; 55 mg/dl (prevención 2ª)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Antiagregación (prevención 2ª)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95B872-2EEF-FA8C-9A7A-CBDC19E0B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46" y="1519432"/>
            <a:ext cx="4851233" cy="44004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D494F45-BF02-EACA-309C-A28C21C1BE29}"/>
              </a:ext>
            </a:extLst>
          </p:cNvPr>
          <p:cNvSpPr txBox="1"/>
          <p:nvPr/>
        </p:nvSpPr>
        <p:spPr>
          <a:xfrm>
            <a:off x="2252513" y="5995613"/>
            <a:ext cx="7628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ADA. Diabetes Care 2025;48 (</a:t>
            </a:r>
            <a:r>
              <a:rPr lang="es-ES" dirty="0" err="1"/>
              <a:t>Supl</a:t>
            </a:r>
            <a:r>
              <a:rPr lang="es-ES" dirty="0"/>
              <a:t> 1):S 207.</a:t>
            </a:r>
          </a:p>
        </p:txBody>
      </p:sp>
    </p:spTree>
    <p:extLst>
      <p:ext uri="{BB962C8B-B14F-4D97-AF65-F5344CB8AC3E}">
        <p14:creationId xmlns:p14="http://schemas.microsoft.com/office/powerpoint/2010/main" val="2839412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43BAE-2763-14FA-28E5-E3D5A3F98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1CF4697D-D899-88BC-D931-C241AD09C7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DD50867-0629-D3E6-8B1C-660B3B16E99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328391E9-DB8F-15D0-FADF-3E3E1A7955D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A4FD97AD-3EDA-5F6F-8C0D-6A8F15EFEAC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917EFDE6-1B40-3272-D04D-A58B3EA9477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FD7D27CF-B986-DC27-4500-2692762DC7A8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B0C91257-0375-104A-9D9D-493F0D38A4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FAB192B7-1535-8264-2666-E936C6370D8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9B50C084-6818-80E9-5A61-3C1C8C5CF6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AA4879D1-C9D3-DA6C-CB68-204F01B337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4E2015F-0A8F-0F60-DFD2-5C705266415A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85F39617-3B93-25FF-F0CD-50DDDB9503B0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71B2A97B-A767-C77F-5E30-5960D2B00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88F03850-4165-5FF2-203D-B7D4551F7AED}"/>
              </a:ext>
            </a:extLst>
          </p:cNvPr>
          <p:cNvSpPr txBox="1"/>
          <p:nvPr/>
        </p:nvSpPr>
        <p:spPr>
          <a:xfrm>
            <a:off x="711200" y="480795"/>
            <a:ext cx="10776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¿Cómo controlamos los FRCV en los pacientes trasplantados?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BB8FB5-93C0-43A7-F45D-49C3C8D17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48" y="1466442"/>
            <a:ext cx="11472166" cy="39352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1FE7BA9-0731-ADF5-928F-E6959AEF387E}"/>
              </a:ext>
            </a:extLst>
          </p:cNvPr>
          <p:cNvSpPr txBox="1"/>
          <p:nvPr/>
        </p:nvSpPr>
        <p:spPr>
          <a:xfrm>
            <a:off x="374748" y="5569523"/>
            <a:ext cx="7628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Martínez-</a:t>
            </a:r>
            <a:r>
              <a:rPr lang="es-ES" dirty="0" err="1"/>
              <a:t>Saldivar</a:t>
            </a:r>
            <a:r>
              <a:rPr lang="es-ES" dirty="0"/>
              <a:t>. </a:t>
            </a:r>
            <a:r>
              <a:rPr lang="es-ES" dirty="0" err="1"/>
              <a:t>Transplantation</a:t>
            </a:r>
            <a:r>
              <a:rPr lang="es-ES" dirty="0"/>
              <a:t> 2012;93:1031.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14FE8D0-EC42-A266-4D67-891A6CD64A00}"/>
              </a:ext>
            </a:extLst>
          </p:cNvPr>
          <p:cNvSpPr txBox="1"/>
          <p:nvPr/>
        </p:nvSpPr>
        <p:spPr>
          <a:xfrm>
            <a:off x="7118461" y="5524920"/>
            <a:ext cx="7628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/>
              <a:t>Alvárez</a:t>
            </a:r>
            <a:r>
              <a:rPr lang="es-ES" dirty="0"/>
              <a:t>-Sotomayor. </a:t>
            </a:r>
            <a:r>
              <a:rPr lang="es-ES" dirty="0" err="1"/>
              <a:t>Transplantation</a:t>
            </a:r>
            <a:r>
              <a:rPr lang="es-ES" dirty="0"/>
              <a:t> 2016;100:e66.</a:t>
            </a:r>
          </a:p>
        </p:txBody>
      </p:sp>
    </p:spTree>
    <p:extLst>
      <p:ext uri="{BB962C8B-B14F-4D97-AF65-F5344CB8AC3E}">
        <p14:creationId xmlns:p14="http://schemas.microsoft.com/office/powerpoint/2010/main" val="1765751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BFB4F-E321-A2DE-6FF3-C8E6EEA9C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0FE20611-CFBB-1C0C-6A2B-AA533E4C29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1997951-BCDE-3BCA-EF74-F0503B263DD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BAC8871B-835E-6901-1395-A26E8CE2278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A4C7C212-60B5-2E47-7D98-56334D8164B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5402B88-FCD5-7370-ADE4-2C116E7F9EB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01B8C1DD-83BB-0685-67CF-12093EA05AC0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81386E94-7A81-AF2F-8DBA-6DA53DAF1A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07AA4070-6F40-8BC7-513A-2D9F9756375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66322EBA-2DF7-B2A8-49D4-0C2794124E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DA18A83-8EFD-617C-E0A8-5066A01A28A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82F5D20-5C59-B1F9-8AAF-36658ABE0EAB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20F479F5-7EE9-24B4-4925-DC5F6D49B4FB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EBDFD8AF-4BD7-2FD8-BCFB-DDFA9406F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71C6A039-01E4-5666-8946-A7BCAFB9EF9F}"/>
              </a:ext>
            </a:extLst>
          </p:cNvPr>
          <p:cNvSpPr txBox="1"/>
          <p:nvPr/>
        </p:nvSpPr>
        <p:spPr>
          <a:xfrm>
            <a:off x="711200" y="480795"/>
            <a:ext cx="10776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/>
              <a:t>… pero es posible hacerlo mejor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BA001C-93FC-5EE9-2D8C-202C753CC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78" y="1521285"/>
            <a:ext cx="11442452" cy="40328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6A9885D-0AD1-9AB7-79D6-F9896F303292}"/>
              </a:ext>
            </a:extLst>
          </p:cNvPr>
          <p:cNvSpPr txBox="1"/>
          <p:nvPr/>
        </p:nvSpPr>
        <p:spPr>
          <a:xfrm>
            <a:off x="4202464" y="5677308"/>
            <a:ext cx="7628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Sastre. LT 2022;28:1332.</a:t>
            </a:r>
          </a:p>
        </p:txBody>
      </p:sp>
    </p:spTree>
    <p:extLst>
      <p:ext uri="{BB962C8B-B14F-4D97-AF65-F5344CB8AC3E}">
        <p14:creationId xmlns:p14="http://schemas.microsoft.com/office/powerpoint/2010/main" val="1364315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3535A-AFE5-F848-9ECB-5E6F09305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1DB46F96-ED5B-9F60-75CF-C9A1720F03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7DF3179-5883-FA05-7DAB-D2F8A06144F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965D9542-3CAA-FB2B-3B5E-9C08ECD1D1B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7B222C71-A88B-2842-DA22-719AD791E42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C97BFDB8-C959-9D41-7C60-C38C1EEA22EA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03DEC4F-5192-3BAB-1CA3-735837725666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A59B780E-FBF5-58A7-078E-5C0068A7F7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BF433CE3-45A5-E310-9294-C498AF2F176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601D928-89C6-72FF-DF0B-EC3602E023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D81479E-AC64-3E66-3465-BB5F2D9401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AF46CA8-6BBB-05A8-E401-49D4199A53E9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9FA9EEE5-A058-36D6-7D5C-5CE8343958A1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DED3B0A3-D437-C871-C3ED-EF9B282E6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74059EA-AFA0-4B51-2EB4-28CBE64C7446}"/>
              </a:ext>
            </a:extLst>
          </p:cNvPr>
          <p:cNvSpPr txBox="1"/>
          <p:nvPr/>
        </p:nvSpPr>
        <p:spPr>
          <a:xfrm>
            <a:off x="711200" y="480795"/>
            <a:ext cx="10776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/>
              <a:t>Mensajes finales</a:t>
            </a:r>
            <a:endParaRPr lang="es-ES" sz="4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D9D727E-4B57-CF76-6BBC-C02BB315A36B}"/>
              </a:ext>
            </a:extLst>
          </p:cNvPr>
          <p:cNvSpPr txBox="1"/>
          <p:nvPr/>
        </p:nvSpPr>
        <p:spPr>
          <a:xfrm>
            <a:off x="653044" y="2170149"/>
            <a:ext cx="1077691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El síndrome metabólico y la DM2 son importantes FRCV en el 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El primer paso en la prevención y el tratamiento es el cambio de estilo de vida.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Aunque metformina es el ADO de elección, cada vez hay más evidencias sobre los beneficios de SGLT2i y GLP1RA (sobre todo, cardiacos y renales).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Hay que tratar también los otros FRCV.</a:t>
            </a:r>
          </a:p>
        </p:txBody>
      </p:sp>
    </p:spTree>
    <p:extLst>
      <p:ext uri="{BB962C8B-B14F-4D97-AF65-F5344CB8AC3E}">
        <p14:creationId xmlns:p14="http://schemas.microsoft.com/office/powerpoint/2010/main" val="329913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4BF8E-61AF-A8AA-0E42-49DA70762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44AAA4BE-BB9D-6BA6-AE48-49467742D1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6A6D4108-6A99-28A0-0D56-00D3EB6D48C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C8492067-40F5-38FB-614D-78EB5DCE74C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A1D70D2A-8BF6-32F9-2724-0C9F6613548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9B22BB50-D0AB-B01B-371F-7000A2B29FA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B9C279E7-59DF-E002-BB47-4D0D64525842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81FC2D22-9207-7770-302F-8D30C04256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4E565852-D57D-2903-005D-4F713D875D2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BCF652D-D850-8B93-1F93-E3494082A1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7A5C8B3-E23A-FD85-EA6E-60038E54FB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AC50187-3B6A-FE0E-DB45-7B33B2090C9E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DEE7DA44-3E5C-2C8C-8D29-E51F1929A773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1C7634C-CA19-60F7-9866-7F28A68E4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A03CDF1-4C1A-8B14-4AC9-DC00ABCC5B58}"/>
              </a:ext>
            </a:extLst>
          </p:cNvPr>
          <p:cNvSpPr txBox="1"/>
          <p:nvPr/>
        </p:nvSpPr>
        <p:spPr>
          <a:xfrm>
            <a:off x="707545" y="178904"/>
            <a:ext cx="10776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</a:rPr>
              <a:t>Muchas gracias</a:t>
            </a:r>
            <a:endParaRPr lang="es-ES" sz="4000" dirty="0">
              <a:solidFill>
                <a:srgbClr val="FF00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17A7942-50C6-90C6-D81A-7A8F643FC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1" y="1240733"/>
            <a:ext cx="8161866" cy="45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54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A797D-3794-5B4D-E161-8F075DB63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4193FB00-9949-8D3E-7890-32036C92C68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9DA0E839-DE5D-8F50-3DAC-5DAF89B176C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89A27391-3B1D-C5BC-2BC7-45A8A71C831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549E4341-6A13-6BDA-ACDF-E226E61F4E2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17D7CFA4-8646-AD3B-5421-DBAB5285C9C6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06E946D4-AC60-F4B6-10A6-DF06F743A91C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8A2F6DCD-1712-CC01-7D5F-868B28EDC9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89A5C70-085B-5FC8-52D8-7B82F0BEBD0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ADBBA9F-D08F-41CD-5DFF-E521305370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6304B7A7-2E79-EC7E-303C-9584761AD7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F21587F-BB0A-C281-E30C-B4BF61F629D4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43A7BE90-DDD5-6524-BB09-57152A28EA7C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E34B10DF-5A69-42C6-628B-A9D115AF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0D730D6-91B1-F6BE-E40A-418EE9CB8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876" y="524010"/>
            <a:ext cx="7056247" cy="54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4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AED3E-6740-90F0-AE5B-025B23072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0DB8E0CD-0AA0-BD94-C25E-881C052592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32C7BD9-FBE3-0AF9-B218-BFE8520BD99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AC68DF53-8479-5DE7-73FB-F7A2F6C3903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FCF99B22-29D9-92FA-1E5F-64DEEED4C24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AE63A0DB-DEA6-2F76-C656-174628C36EB1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F44C9774-14DF-121E-4A94-6C17B866FC41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B759C078-8D68-C490-41A3-EB9AA43E40B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8267BFB1-CD47-204C-2E4A-43F8EA5C152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61EB49A5-CAFA-4DD7-52B6-75511B3FBA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8CB56CE-A6FC-2F64-DF70-3D399788D2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065E370-EA14-F67B-7F85-A321802E16B4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193B4B0D-2FA1-7553-B902-5FD6D5DEFFF9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02951CD-A05F-4EC4-9CF0-982A85A20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E4AB060E-3390-900F-6F19-97331A73D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15" y="350483"/>
            <a:ext cx="9739926" cy="510514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AF7D8D-B3B7-DE88-EB31-1496CD544C1F}"/>
              </a:ext>
            </a:extLst>
          </p:cNvPr>
          <p:cNvSpPr txBox="1"/>
          <p:nvPr/>
        </p:nvSpPr>
        <p:spPr>
          <a:xfrm>
            <a:off x="3814948" y="5654335"/>
            <a:ext cx="762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Martínez-Arenas. </a:t>
            </a:r>
            <a:r>
              <a:rPr lang="es-ES" dirty="0" err="1"/>
              <a:t>Transplantation</a:t>
            </a:r>
            <a:r>
              <a:rPr lang="es-ES" dirty="0"/>
              <a:t> (aceptado)</a:t>
            </a:r>
          </a:p>
        </p:txBody>
      </p:sp>
    </p:spTree>
    <p:extLst>
      <p:ext uri="{BB962C8B-B14F-4D97-AF65-F5344CB8AC3E}">
        <p14:creationId xmlns:p14="http://schemas.microsoft.com/office/powerpoint/2010/main" val="59771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7A6C4-F84F-4B7B-CAAF-3CDF33E6B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1EB16DFC-9497-C4C6-AE6D-505ABF33C15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F100DCB-2480-8439-BA97-A4C5052C286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5E99A33-6CFF-8C5B-05A4-24AAEE318C5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D82ADA3C-C2AC-3029-A235-164CE0D7CAF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503F840E-51BA-2C9C-5843-CECCF0CFAD7D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91432D40-2FD3-3DAC-5C19-A996AF15A720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DA567078-1088-576C-B3EC-DD267B1CB1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BDD254F6-A18D-DAE7-9F94-8707ED48C02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5E4ADAB9-FA29-05D3-E1A5-06F8EF0790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CCD28FF-33E0-026C-C19D-980AC67704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195C8C7-C256-7283-E8FC-E8A9F3338C1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5C743444-90BB-52FE-188F-77EC3B2506C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E59FA267-8304-B60D-12C5-C38DA8EA7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9AB6FCC-1611-3F2F-75AA-9C18C9FB9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43" y="350483"/>
            <a:ext cx="6371432" cy="531957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E0DA72-E8A5-9F50-30FD-00DB94A80E0B}"/>
              </a:ext>
            </a:extLst>
          </p:cNvPr>
          <p:cNvSpPr txBox="1"/>
          <p:nvPr/>
        </p:nvSpPr>
        <p:spPr>
          <a:xfrm>
            <a:off x="4150946" y="5854967"/>
            <a:ext cx="762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Schmidt. </a:t>
            </a:r>
            <a:r>
              <a:rPr lang="es-ES" dirty="0" err="1"/>
              <a:t>Transplantation</a:t>
            </a:r>
            <a:r>
              <a:rPr lang="es-ES" dirty="0"/>
              <a:t> 2024;108:1689.</a:t>
            </a:r>
          </a:p>
        </p:txBody>
      </p:sp>
    </p:spTree>
    <p:extLst>
      <p:ext uri="{BB962C8B-B14F-4D97-AF65-F5344CB8AC3E}">
        <p14:creationId xmlns:p14="http://schemas.microsoft.com/office/powerpoint/2010/main" val="347229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1C79B-AFD8-0B9E-4BB2-78C4D842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0E5F2BBF-DD61-2583-55E1-350ED2138B0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2FBA1E5-A749-76F0-7E52-907C807A4DC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9BF78906-94E2-3820-493D-C383D50B69A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EE149E5-EE0A-F375-4AF2-21FA613AC94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B153156D-946A-6D0A-7819-A84FE3767769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57D0AD30-81BD-4ACA-A939-71D9C968B31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95509A17-E8E5-1461-92ED-298FB0E8DB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826F635B-6D49-5646-2C43-1CCF8E9A263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5208057C-D524-8C79-99D3-18B2C34C88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4FAF88B-9AFD-274E-5A9B-F538936FCB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C75775F-CEF4-F261-FDBD-A24E298DDE00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C6B3D8D-1F6A-7158-90DD-C07B9CB2600E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0CEC43D0-7020-CDB6-B3E9-7826E9D1D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B47ABC09-80B7-7BD8-3EB3-92BAE958F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441" y="350483"/>
            <a:ext cx="7772400" cy="52548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52D81E-59B6-C9D0-CEA4-AF3A9E01CC7A}"/>
              </a:ext>
            </a:extLst>
          </p:cNvPr>
          <p:cNvSpPr txBox="1"/>
          <p:nvPr/>
        </p:nvSpPr>
        <p:spPr>
          <a:xfrm>
            <a:off x="4150946" y="5854967"/>
            <a:ext cx="762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Schmidt. </a:t>
            </a:r>
            <a:r>
              <a:rPr lang="es-ES" dirty="0" err="1"/>
              <a:t>Transplantation</a:t>
            </a:r>
            <a:r>
              <a:rPr lang="es-ES" dirty="0"/>
              <a:t> 2024;108:1689.</a:t>
            </a:r>
          </a:p>
        </p:txBody>
      </p:sp>
    </p:spTree>
    <p:extLst>
      <p:ext uri="{BB962C8B-B14F-4D97-AF65-F5344CB8AC3E}">
        <p14:creationId xmlns:p14="http://schemas.microsoft.com/office/powerpoint/2010/main" val="2666336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5AE6A-BAC6-B977-9EDC-0413E82D0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95DD887C-7BBE-2E8D-BDAB-3E5DA48F60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123EA5B-C242-0457-5ABA-E1C58B475A5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25B59AC0-13BD-A995-BEDF-7E765465F02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347046D6-3C2E-3C98-F2F7-BFFA41A9542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8F6697C4-C3DC-BDF2-84A6-833C909BD207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249BEA7D-DD20-7521-7E73-106EF84919CE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4363440F-8AB0-2BE0-E6E4-752B22BDCA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66FE3F5-B10D-7D38-588A-7D9D3A12B9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9505DC6-02EA-0F7C-ACF3-B1FE9A68F7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44E2D24-D8C7-6881-A064-601D223A3A9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DED4F21-ED2C-BFE1-8F3D-DD19FED1CF06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7FAD66FC-03C3-FC81-D051-D867969233E6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9A39D99-967C-460D-08A8-73DF78A4D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14C5E888-A0B4-9A97-6B93-C9D2AF0C584A}"/>
              </a:ext>
            </a:extLst>
          </p:cNvPr>
          <p:cNvSpPr txBox="1"/>
          <p:nvPr/>
        </p:nvSpPr>
        <p:spPr>
          <a:xfrm>
            <a:off x="846116" y="569416"/>
            <a:ext cx="105898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¿Influye la inmunosupresión en las complicaciones cardiovasculares?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9876D5C-C43A-4F90-0716-41A2AB787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55" y="1957424"/>
            <a:ext cx="11380997" cy="285746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640B2F9-20BB-CFE7-40A9-F1CB5AB87216}"/>
              </a:ext>
            </a:extLst>
          </p:cNvPr>
          <p:cNvSpPr txBox="1"/>
          <p:nvPr/>
        </p:nvSpPr>
        <p:spPr>
          <a:xfrm>
            <a:off x="4562104" y="5518349"/>
            <a:ext cx="762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/>
              <a:t>D’Avola</a:t>
            </a:r>
            <a:r>
              <a:rPr lang="es-ES" dirty="0"/>
              <a:t>. LT 2017;23:498.</a:t>
            </a:r>
          </a:p>
        </p:txBody>
      </p:sp>
    </p:spTree>
    <p:extLst>
      <p:ext uri="{BB962C8B-B14F-4D97-AF65-F5344CB8AC3E}">
        <p14:creationId xmlns:p14="http://schemas.microsoft.com/office/powerpoint/2010/main" val="283447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03F84-BC86-D96E-C68E-A2FEA662B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736A845F-6975-3D14-0E24-505A1CFEB8E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F67B7B8-8CE2-0F63-69D4-965A35342C7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BA38F0A-4ED9-DDCB-0F7E-708BCB771E7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822C90F3-02AC-745A-761F-EB6214DC6DD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B8A5FB0D-74A2-4F8C-69CD-A8B63310C644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2EB04086-FF88-FBF4-A9DF-ACF9C86FAE36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A20DDBF8-1EED-1076-8021-F36EA5124B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F6089631-98EE-C2FC-8D66-9A26465BB0C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44CA270C-E69B-C0A8-DAEA-882FAE03BD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518A027-825D-0834-B165-9121969BA4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BE44760-8D64-2E1A-FEC0-E792A0ABADCD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8DE175CF-1DE0-4158-C0B3-E36F70CD06F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B6B3EB2F-E759-7137-26FA-24687AAD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9EAC6405-1EB5-5102-2274-3A5A968F8A74}"/>
              </a:ext>
            </a:extLst>
          </p:cNvPr>
          <p:cNvSpPr txBox="1"/>
          <p:nvPr/>
        </p:nvSpPr>
        <p:spPr>
          <a:xfrm>
            <a:off x="608611" y="369574"/>
            <a:ext cx="8903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Causas de mortalidad tardía post-TH (&gt; 5 años)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E5C7D8B-A0D6-07B2-5493-B39BEE751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103811"/>
            <a:ext cx="7772400" cy="465037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826AA9C-1A47-BED7-FA7A-E729F2C8FDC8}"/>
              </a:ext>
            </a:extLst>
          </p:cNvPr>
          <p:cNvSpPr txBox="1"/>
          <p:nvPr/>
        </p:nvSpPr>
        <p:spPr>
          <a:xfrm>
            <a:off x="3986021" y="5894835"/>
            <a:ext cx="7629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/>
              <a:t>Palaniyappan</a:t>
            </a:r>
            <a:r>
              <a:rPr lang="es-ES" dirty="0"/>
              <a:t>. LT 2024;30:170.</a:t>
            </a:r>
          </a:p>
        </p:txBody>
      </p:sp>
    </p:spTree>
    <p:extLst>
      <p:ext uri="{BB962C8B-B14F-4D97-AF65-F5344CB8AC3E}">
        <p14:creationId xmlns:p14="http://schemas.microsoft.com/office/powerpoint/2010/main" val="1923925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A2D26-1110-9DD5-AA4F-54F5BEF3D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302C7FED-0877-C90A-7441-AFBE0E7746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B1B48CB-B2D4-005C-FCDD-EF67811EF12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2FE1E77E-00FE-2907-8358-45C587C6466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0D8B573E-DB5E-42F7-3DD4-02851ADBDA4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5EC15082-DEF6-A2E6-0634-58A14AB6DEBF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C6E59D76-02DE-BECD-153D-7C951C8A6F71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81059853-F912-3D5F-85F1-9BCCA5B1C3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05401C9-E39C-5A48-D2E6-BE2715D83B7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033564B-0760-9E90-64BC-015A09DA97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A81F7C47-7A77-9017-1061-99422486EB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DEDC6AE-039A-261D-76BD-E53C3230A344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6291C0A6-8205-7AB7-F314-62ED7DFA7310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E454131C-C917-73B0-2533-72FB0BE1F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A76F8F4F-6A9E-EBF1-44FA-F653DF6DDAC8}"/>
              </a:ext>
            </a:extLst>
          </p:cNvPr>
          <p:cNvSpPr txBox="1"/>
          <p:nvPr/>
        </p:nvSpPr>
        <p:spPr>
          <a:xfrm>
            <a:off x="1104405" y="2705725"/>
            <a:ext cx="103879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dirty="0"/>
              <a:t>Diabetes y trasplante</a:t>
            </a:r>
          </a:p>
          <a:p>
            <a:r>
              <a:rPr lang="es-ES" sz="4400" b="1" dirty="0"/>
              <a:t>Elección del tratamiento antidiabético</a:t>
            </a:r>
          </a:p>
        </p:txBody>
      </p:sp>
    </p:spTree>
    <p:extLst>
      <p:ext uri="{BB962C8B-B14F-4D97-AF65-F5344CB8AC3E}">
        <p14:creationId xmlns:p14="http://schemas.microsoft.com/office/powerpoint/2010/main" val="4635343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5cd9b1-7df6-4125-9594-fc0acfe49476" xsi:nil="true"/>
    <lcf76f155ced4ddcb4097134ff3c332f xmlns="2ba98950-7f45-4f63-93ce-8807729bc46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020579F7B4964FACCC3D9671C8AF13" ma:contentTypeVersion="14" ma:contentTypeDescription="Crear nuevo documento." ma:contentTypeScope="" ma:versionID="a36bc7379729fb197f81f6c1046e658d">
  <xsd:schema xmlns:xsd="http://www.w3.org/2001/XMLSchema" xmlns:xs="http://www.w3.org/2001/XMLSchema" xmlns:p="http://schemas.microsoft.com/office/2006/metadata/properties" xmlns:ns2="2ba98950-7f45-4f63-93ce-8807729bc465" xmlns:ns3="0c5cd9b1-7df6-4125-9594-fc0acfe49476" targetNamespace="http://schemas.microsoft.com/office/2006/metadata/properties" ma:root="true" ma:fieldsID="8c391ca4074de249015c27fdc0d86995" ns2:_="" ns3:_="">
    <xsd:import namespace="2ba98950-7f45-4f63-93ce-8807729bc465"/>
    <xsd:import namespace="0c5cd9b1-7df6-4125-9594-fc0acfe49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8950-7f45-4f63-93ce-8807729bc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cc06aaf1-dea5-4937-a89f-1c0b07b63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cd9b1-7df6-4125-9594-fc0acfe494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6cc2f8-7afc-48ea-9592-642bd44d942f}" ma:internalName="TaxCatchAll" ma:showField="CatchAllData" ma:web="0c5cd9b1-7df6-4125-9594-fc0acfe49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4C74D6-8E01-4C8F-A796-A362780A2589}">
  <ds:schemaRefs>
    <ds:schemaRef ds:uri="http://schemas.microsoft.com/office/2006/metadata/properties"/>
    <ds:schemaRef ds:uri="http://schemas.microsoft.com/office/infopath/2007/PartnerControls"/>
    <ds:schemaRef ds:uri="0c5cd9b1-7df6-4125-9594-fc0acfe49476"/>
    <ds:schemaRef ds:uri="2ba98950-7f45-4f63-93ce-8807729bc465"/>
  </ds:schemaRefs>
</ds:datastoreItem>
</file>

<file path=customXml/itemProps2.xml><?xml version="1.0" encoding="utf-8"?>
<ds:datastoreItem xmlns:ds="http://schemas.openxmlformats.org/officeDocument/2006/customXml" ds:itemID="{0B7DD246-8277-40B6-9F81-6ADAA610AF61}"/>
</file>

<file path=customXml/itemProps3.xml><?xml version="1.0" encoding="utf-8"?>
<ds:datastoreItem xmlns:ds="http://schemas.openxmlformats.org/officeDocument/2006/customXml" ds:itemID="{BE8AAE77-4BE6-4504-B263-33AECFAD9B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583</Words>
  <Application>Microsoft Macintosh PowerPoint</Application>
  <PresentationFormat>Panorámica</PresentationFormat>
  <Paragraphs>97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l'Office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NATALIA GRUP CONGRES</dc:creator>
  <cp:lastModifiedBy>Jose Ignacio Herrero</cp:lastModifiedBy>
  <cp:revision>7</cp:revision>
  <dcterms:created xsi:type="dcterms:W3CDTF">2022-01-31T13:34:55Z</dcterms:created>
  <dcterms:modified xsi:type="dcterms:W3CDTF">2025-10-12T19:35:54Z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0x010100DE020579F7B4964FACCC3D9671C8AF13</vt:lpwstr>
  </property>
  <property fmtid="{D5CDD505-2E9C-101B-9397-08002B2CF9AE}" pid="3" name="MediaServiceImageTags">
    <vt:lpwstr/>
  </property>
</Properties>
</file>